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40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03" r:id="rId12"/>
  </p:sldIdLst>
  <p:sldSz cx="10693400" cy="756126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3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A50021"/>
    <a:srgbClr val="00CC00"/>
    <a:srgbClr val="FF3300"/>
    <a:srgbClr val="66FF33"/>
    <a:srgbClr val="96CCEE"/>
    <a:srgbClr val="1C78B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2642" autoAdjust="0"/>
  </p:normalViewPr>
  <p:slideViewPr>
    <p:cSldViewPr snapToGrid="0">
      <p:cViewPr>
        <p:scale>
          <a:sx n="95" d="100"/>
          <a:sy n="95" d="100"/>
        </p:scale>
        <p:origin x="-184" y="14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World Health Organization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6B4F628-B81F-42E8-8BF3-33D150836C38}" type="datetime3">
              <a:rPr lang="en-GB"/>
              <a:pPr>
                <a:defRPr/>
              </a:pPr>
              <a:t>2 November 2015</a:t>
            </a:fld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377F4A-53CA-4F78-A4F1-9995FD6E9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World Health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54968B-D026-45E7-9ACD-82323DB12C46}" type="datetime3">
              <a:rPr lang="en-GB"/>
              <a:pPr>
                <a:defRPr/>
              </a:pPr>
              <a:t>2 November 2015</a:t>
            </a:fld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3613" y="698500"/>
            <a:ext cx="49276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C22F97-4A83-47C8-A362-2513A20A25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10028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World Health Organization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6CA26A-F409-4F5B-B4B0-5511F08DF1FD}" type="datetime3">
              <a:rPr lang="en-US" altLang="en-US" smtClean="0"/>
              <a:pPr eaLnBrk="1" hangingPunct="1">
                <a:spcBef>
                  <a:spcPct val="0"/>
                </a:spcBef>
              </a:pPr>
              <a:t>2 November 2015</a:t>
            </a:fld>
            <a:endParaRPr lang="en-US" altLang="en-US" smtClean="0"/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06D31E-484B-436F-832B-B95079C0865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3613" y="698500"/>
            <a:ext cx="4927600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*</a:t>
            </a:r>
            <a:r>
              <a:rPr lang="en-GB" sz="3200" dirty="0" smtClean="0"/>
              <a:t>On 25 September, 193 countries of the UNGA adopted the 2030 development agenda called ‘Transforming our world’.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C75EC-7DEA-4A0F-BE4E-466803877FB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59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3613" y="698500"/>
            <a:ext cx="4927600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*Overall achievements mask inequities and inequalities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C75EC-7DEA-4A0F-BE4E-466803877FB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6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3613" y="698500"/>
            <a:ext cx="4927600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n-GB" sz="4900" dirty="0" smtClean="0"/>
              <a:t> All countries are facing obstacles to their sustainable development and we need to be concerned about everyone – including the marginalized and disadvantaged in middle- and high- income countries.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high burden of deaths from road traffic accidents cannot be tackled by the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C75EC-7DEA-4A0F-BE4E-466803877FB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3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World Health Organization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CCD6E4-807A-4DFD-A849-73C6E67B25A4}" type="datetime3">
              <a:rPr lang="en-US" altLang="en-US" smtClean="0"/>
              <a:pPr eaLnBrk="1" hangingPunct="1">
                <a:spcBef>
                  <a:spcPct val="0"/>
                </a:spcBef>
              </a:pPr>
              <a:t>2 November 2015</a:t>
            </a:fld>
            <a:endParaRPr lang="en-US" altLang="en-US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F6871D-55D4-41C1-BF11-BABB8286E1C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2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0"/>
            <a:ext cx="2673350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867650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48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8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387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700213"/>
            <a:ext cx="47720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0" y="1700213"/>
            <a:ext cx="47720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20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0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0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36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77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80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700213"/>
            <a:ext cx="9696450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1408113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588" y="6632575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420688" y="7054850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rtl="0" eaLnBrk="1" hangingPunct="1"/>
            <a:fld id="{416CF672-C49C-403A-812F-9FEDF1CF8ED5}" type="slidenum">
              <a:rPr lang="x-none" altLang="en-US" sz="1700">
                <a:solidFill>
                  <a:srgbClr val="72BBE8"/>
                </a:solidFill>
                <a:latin typeface="Arial Narrow" pitchFamily="34" charset="0"/>
              </a:rPr>
              <a:pPr algn="r" rtl="0" eaLnBrk="1" hangingPunct="1"/>
              <a:t>‹#›</a:t>
            </a:fld>
            <a:r>
              <a:rPr lang="en-US" altLang="en-US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altLang="en-US" sz="2400" baseline="1400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31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3"/>
            <a:ext cx="2581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9"/>
          <p:cNvSpPr>
            <a:spLocks noChangeArrowheads="1"/>
          </p:cNvSpPr>
          <p:nvPr/>
        </p:nvSpPr>
        <p:spPr bwMode="auto">
          <a:xfrm>
            <a:off x="855663" y="7024688"/>
            <a:ext cx="45878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chemeClr val="bg1"/>
                </a:solidFill>
                <a:latin typeface="Arial Narrow" pitchFamily="34" charset="0"/>
              </a:rPr>
              <a:t>COUNTRY OFFICE FOR </a:t>
            </a:r>
            <a:r>
              <a:rPr lang="en-US" altLang="en-US" sz="2200">
                <a:solidFill>
                  <a:schemeClr val="bg1"/>
                </a:solidFill>
                <a:latin typeface="Arial Narrow" pitchFamily="34" charset="0"/>
              </a:rPr>
              <a:t>Viet Nam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919163" indent="-322263" algn="l" defTabSz="1042988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3513" indent="-307975" algn="l" defTabSz="1042988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898650" indent="-258763" algn="l" defTabSz="1042988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+mn-lt"/>
          <a:cs typeface="+mn-cs"/>
        </a:defRPr>
      </a:lvl4pPr>
      <a:lvl5pPr marL="2268538" indent="-165100" algn="r" defTabSz="1042988" rtl="1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5pPr>
      <a:lvl6pPr marL="27257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6pPr>
      <a:lvl7pPr marL="31829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7pPr>
      <a:lvl8pPr marL="36401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8pPr>
      <a:lvl9pPr marL="40973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0"/>
            <a:ext cx="10693400" cy="7561263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5" name="Picture 5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687388"/>
            <a:ext cx="521493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192213" y="1457325"/>
            <a:ext cx="8424862" cy="12065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lnSpc>
                <a:spcPct val="85000"/>
              </a:lnSpc>
            </a:pPr>
            <a:endParaRPr lang="en-US" altLang="en-US" sz="7200">
              <a:solidFill>
                <a:schemeClr val="bg1"/>
              </a:solidFill>
            </a:endParaRPr>
          </a:p>
        </p:txBody>
      </p:sp>
      <p:sp>
        <p:nvSpPr>
          <p:cNvPr id="3077" name="Line 11"/>
          <p:cNvSpPr>
            <a:spLocks noChangeShapeType="1"/>
          </p:cNvSpPr>
          <p:nvPr/>
        </p:nvSpPr>
        <p:spPr bwMode="auto">
          <a:xfrm>
            <a:off x="1192213" y="3275013"/>
            <a:ext cx="82581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Rectangle 17"/>
          <p:cNvSpPr>
            <a:spLocks noGrp="1" noChangeArrowheads="1"/>
          </p:cNvSpPr>
          <p:nvPr>
            <p:ph type="ctrTitle" idx="4294967295"/>
          </p:nvPr>
        </p:nvSpPr>
        <p:spPr>
          <a:xfrm>
            <a:off x="801688" y="2963863"/>
            <a:ext cx="9090025" cy="1620837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/>
            </a:r>
            <a:br>
              <a:rPr lang="en-US" altLang="en-US" dirty="0" smtClean="0">
                <a:solidFill>
                  <a:schemeClr val="bg1"/>
                </a:solidFill>
              </a:rPr>
            </a:br>
            <a:r>
              <a:rPr lang="en-US" altLang="en-US" dirty="0" smtClean="0">
                <a:solidFill>
                  <a:schemeClr val="bg1"/>
                </a:solidFill>
              </a:rPr>
              <a:t>VĂN PHÒNG ĐẠI DIỆN TCYTTG TẠI VIỆT NAM</a:t>
            </a:r>
            <a:br>
              <a:rPr lang="en-US" altLang="en-US" dirty="0" smtClean="0">
                <a:solidFill>
                  <a:schemeClr val="bg1"/>
                </a:solidFill>
              </a:rPr>
            </a:br>
            <a:r>
              <a:rPr lang="en-US" altLang="en-US" dirty="0" smtClean="0">
                <a:solidFill>
                  <a:schemeClr val="bg1"/>
                </a:solidFill>
              </a:rPr>
              <a:t/>
            </a:r>
            <a:br>
              <a:rPr lang="en-US" altLang="en-US" dirty="0" smtClean="0">
                <a:solidFill>
                  <a:schemeClr val="bg1"/>
                </a:solidFill>
              </a:rPr>
            </a:br>
            <a:r>
              <a:rPr lang="en-US" altLang="en-US" dirty="0" err="1" smtClean="0">
                <a:solidFill>
                  <a:schemeClr val="bg1"/>
                </a:solidFill>
              </a:rPr>
              <a:t>Mục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tiêu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Phát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triển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Bền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vững</a:t>
            </a:r>
            <a:r>
              <a:rPr lang="en-US" altLang="en-US" sz="3600" dirty="0" smtClean="0">
                <a:solidFill>
                  <a:schemeClr val="bg1"/>
                </a:solidFill>
              </a:rPr>
              <a:t>(SDGs)</a:t>
            </a:r>
            <a:endParaRPr lang="en-US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079" name="Rectangle 18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3375" y="5850618"/>
            <a:ext cx="7486650" cy="11334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000" dirty="0" err="1" smtClean="0">
                <a:solidFill>
                  <a:schemeClr val="bg1"/>
                </a:solidFill>
              </a:rPr>
              <a:t>Từ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Mục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tiêu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Thiên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niên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kỷ</a:t>
            </a:r>
            <a:r>
              <a:rPr lang="en-US" altLang="en-US" sz="4000" dirty="0" smtClean="0">
                <a:solidFill>
                  <a:schemeClr val="bg1"/>
                </a:solidFill>
              </a:rPr>
              <a:t> (MDGs)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đến</a:t>
            </a:r>
            <a:r>
              <a:rPr lang="en-US" altLang="en-US" sz="4000" dirty="0" smtClean="0">
                <a:solidFill>
                  <a:schemeClr val="bg1"/>
                </a:solidFill>
              </a:rPr>
              <a:t>  SDGs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Tiếp</a:t>
            </a:r>
            <a:r>
              <a:rPr lang="en-GB" dirty="0" smtClean="0"/>
              <a:t> </a:t>
            </a:r>
            <a:r>
              <a:rPr lang="en-GB" dirty="0" err="1" smtClean="0"/>
              <a:t>theo</a:t>
            </a:r>
            <a:r>
              <a:rPr lang="en-GB" dirty="0" smtClean="0"/>
              <a:t> </a:t>
            </a:r>
            <a:r>
              <a:rPr lang="en-GB" dirty="0" err="1" smtClean="0"/>
              <a:t>sẽ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gì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28" y="1491579"/>
            <a:ext cx="9624060" cy="5271415"/>
          </a:xfrm>
        </p:spPr>
        <p:txBody>
          <a:bodyPr>
            <a:normAutofit/>
          </a:bodyPr>
          <a:lstStyle/>
          <a:p>
            <a:r>
              <a:rPr lang="en-GB" dirty="0" smtClean="0"/>
              <a:t>“</a:t>
            </a:r>
            <a:r>
              <a:rPr lang="en-GB" dirty="0" err="1" smtClean="0"/>
              <a:t>Kế</a:t>
            </a:r>
            <a:r>
              <a:rPr lang="en-GB" dirty="0" smtClean="0"/>
              <a:t> </a:t>
            </a:r>
            <a:r>
              <a:rPr lang="en-GB" dirty="0" err="1" smtClean="0"/>
              <a:t>hoạch</a:t>
            </a:r>
            <a:r>
              <a:rPr lang="en-GB" dirty="0" smtClean="0"/>
              <a:t> </a:t>
            </a:r>
            <a:r>
              <a:rPr lang="en-GB" dirty="0" err="1" smtClean="0"/>
              <a:t>hành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r>
              <a:rPr lang="en-GB" dirty="0" smtClean="0"/>
              <a:t>”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hiện</a:t>
            </a:r>
            <a:r>
              <a:rPr lang="en-GB" dirty="0" smtClean="0"/>
              <a:t> SDGs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Chiến</a:t>
            </a:r>
            <a:r>
              <a:rPr lang="en-GB" dirty="0" smtClean="0"/>
              <a:t> </a:t>
            </a:r>
            <a:r>
              <a:rPr lang="en-GB" dirty="0" err="1" smtClean="0"/>
              <a:t>lược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Kinh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Xã</a:t>
            </a:r>
            <a:r>
              <a:rPr lang="en-GB" dirty="0" smtClean="0"/>
              <a:t> </a:t>
            </a:r>
            <a:r>
              <a:rPr lang="en-GB" dirty="0" err="1" smtClean="0"/>
              <a:t>hội</a:t>
            </a:r>
            <a:r>
              <a:rPr lang="en-GB" dirty="0" smtClean="0"/>
              <a:t> </a:t>
            </a:r>
            <a:r>
              <a:rPr lang="en-GB" dirty="0" err="1" smtClean="0"/>
              <a:t>tiếp</a:t>
            </a:r>
            <a:r>
              <a:rPr lang="en-GB" dirty="0" smtClean="0"/>
              <a:t> </a:t>
            </a:r>
            <a:r>
              <a:rPr lang="en-GB" dirty="0" err="1" smtClean="0"/>
              <a:t>theo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kế</a:t>
            </a:r>
            <a:r>
              <a:rPr lang="en-GB" dirty="0" smtClean="0"/>
              <a:t> </a:t>
            </a:r>
            <a:r>
              <a:rPr lang="en-GB" dirty="0" err="1" smtClean="0"/>
              <a:t>hoạch</a:t>
            </a:r>
            <a:r>
              <a:rPr lang="en-GB" dirty="0" smtClean="0"/>
              <a:t> 5 </a:t>
            </a:r>
            <a:r>
              <a:rPr lang="en-GB" dirty="0" err="1" smtClean="0"/>
              <a:t>năm</a:t>
            </a:r>
            <a:r>
              <a:rPr lang="en-GB" dirty="0" smtClean="0"/>
              <a:t> </a:t>
            </a:r>
            <a:r>
              <a:rPr lang="en-GB" dirty="0" err="1" smtClean="0"/>
              <a:t>ngành</a:t>
            </a:r>
            <a:r>
              <a:rPr lang="en-GB" dirty="0" smtClean="0"/>
              <a:t> y </a:t>
            </a:r>
            <a:r>
              <a:rPr lang="en-GB" dirty="0" err="1" smtClean="0"/>
              <a:t>giai</a:t>
            </a:r>
            <a:r>
              <a:rPr lang="en-GB" dirty="0" smtClean="0"/>
              <a:t> </a:t>
            </a:r>
            <a:r>
              <a:rPr lang="en-GB" dirty="0" err="1" smtClean="0"/>
              <a:t>đoạn</a:t>
            </a:r>
            <a:r>
              <a:rPr lang="en-GB" dirty="0" smtClean="0"/>
              <a:t> 2016-2030</a:t>
            </a:r>
          </a:p>
          <a:p>
            <a:pPr lvl="1"/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cường</a:t>
            </a:r>
            <a:r>
              <a:rPr lang="en-GB" dirty="0" smtClean="0"/>
              <a:t> </a:t>
            </a:r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trọng</a:t>
            </a:r>
            <a:r>
              <a:rPr lang="en-GB" dirty="0" smtClean="0"/>
              <a:t> </a:t>
            </a:r>
            <a:r>
              <a:rPr lang="en-GB" dirty="0" err="1" smtClean="0"/>
              <a:t>tâm</a:t>
            </a:r>
            <a:r>
              <a:rPr lang="en-GB" dirty="0" smtClean="0"/>
              <a:t>.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chương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/</a:t>
            </a:r>
            <a:r>
              <a:rPr lang="en-GB" dirty="0" err="1" smtClean="0"/>
              <a:t>dự</a:t>
            </a:r>
            <a:r>
              <a:rPr lang="en-GB" dirty="0" smtClean="0"/>
              <a:t> </a:t>
            </a:r>
            <a:r>
              <a:rPr lang="en-GB" dirty="0" err="1" smtClean="0"/>
              <a:t>án</a:t>
            </a:r>
            <a:r>
              <a:rPr lang="en-GB" dirty="0" smtClean="0"/>
              <a:t> </a:t>
            </a:r>
            <a:r>
              <a:rPr lang="en-GB" dirty="0" err="1" smtClean="0"/>
              <a:t>ngành</a:t>
            </a:r>
            <a:r>
              <a:rPr lang="en-GB" dirty="0" smtClean="0"/>
              <a:t> </a:t>
            </a:r>
            <a:r>
              <a:rPr lang="en-GB" dirty="0" err="1" smtClean="0"/>
              <a:t>dọc</a:t>
            </a:r>
            <a:r>
              <a:rPr lang="en-GB" dirty="0" smtClean="0"/>
              <a:t> </a:t>
            </a:r>
            <a:r>
              <a:rPr lang="en-GB" dirty="0" err="1" smtClean="0"/>
              <a:t>sẽ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hiệu</a:t>
            </a:r>
            <a:r>
              <a:rPr lang="en-GB" dirty="0" smtClean="0"/>
              <a:t> </a:t>
            </a:r>
            <a:r>
              <a:rPr lang="en-GB" dirty="0" err="1" smtClean="0"/>
              <a:t>quả</a:t>
            </a:r>
            <a:r>
              <a:rPr lang="en-GB" dirty="0" smtClean="0"/>
              <a:t> </a:t>
            </a:r>
            <a:r>
              <a:rPr lang="en-GB" dirty="0" err="1" smtClean="0"/>
              <a:t>như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hợp</a:t>
            </a:r>
            <a:r>
              <a:rPr lang="en-GB" dirty="0" smtClean="0"/>
              <a:t> MDGs!</a:t>
            </a:r>
          </a:p>
          <a:p>
            <a:pPr lvl="1"/>
            <a:r>
              <a:rPr lang="en-GB" dirty="0" err="1" smtClean="0"/>
              <a:t>Cần</a:t>
            </a:r>
            <a:r>
              <a:rPr lang="en-GB" dirty="0" smtClean="0"/>
              <a:t> </a:t>
            </a:r>
            <a:r>
              <a:rPr lang="en-GB" dirty="0" err="1" smtClean="0"/>
              <a:t>phối</a:t>
            </a:r>
            <a:r>
              <a:rPr lang="en-GB" dirty="0" smtClean="0"/>
              <a:t> </a:t>
            </a:r>
            <a:r>
              <a:rPr lang="en-GB" dirty="0" err="1" smtClean="0"/>
              <a:t>kết</a:t>
            </a:r>
            <a:r>
              <a:rPr lang="en-GB" dirty="0" smtClean="0"/>
              <a:t> </a:t>
            </a:r>
            <a:r>
              <a:rPr lang="en-GB" dirty="0" err="1" smtClean="0"/>
              <a:t>hợp</a:t>
            </a:r>
            <a:r>
              <a:rPr lang="en-GB" dirty="0" smtClean="0"/>
              <a:t> </a:t>
            </a:r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ngành</a:t>
            </a:r>
            <a:r>
              <a:rPr lang="en-GB" dirty="0" smtClean="0"/>
              <a:t> </a:t>
            </a:r>
            <a:r>
              <a:rPr lang="en-GB" dirty="0" err="1" smtClean="0"/>
              <a:t>chặt</a:t>
            </a:r>
            <a:r>
              <a:rPr lang="en-GB" dirty="0" smtClean="0"/>
              <a:t> </a:t>
            </a:r>
            <a:r>
              <a:rPr lang="en-GB" dirty="0" err="1" smtClean="0"/>
              <a:t>chẽ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err="1" smtClean="0"/>
              <a:t>Cần</a:t>
            </a:r>
            <a:r>
              <a:rPr lang="en-GB" dirty="0" smtClean="0"/>
              <a:t> </a:t>
            </a:r>
            <a:r>
              <a:rPr lang="en-GB" dirty="0" err="1" smtClean="0"/>
              <a:t>thiết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cam </a:t>
            </a:r>
            <a:r>
              <a:rPr lang="en-GB" dirty="0" err="1" smtClean="0"/>
              <a:t>kết</a:t>
            </a:r>
            <a:r>
              <a:rPr lang="en-GB" dirty="0" smtClean="0"/>
              <a:t> </a:t>
            </a:r>
            <a:r>
              <a:rPr lang="en-GB" dirty="0" err="1" smtClean="0"/>
              <a:t>lấy</a:t>
            </a:r>
            <a:r>
              <a:rPr lang="en-GB" dirty="0" smtClean="0"/>
              <a:t> con </a:t>
            </a:r>
            <a:r>
              <a:rPr lang="en-GB" dirty="0" err="1" smtClean="0"/>
              <a:t>người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trung</a:t>
            </a:r>
            <a:r>
              <a:rPr lang="en-GB" dirty="0" smtClean="0"/>
              <a:t> </a:t>
            </a:r>
            <a:r>
              <a:rPr lang="en-GB" dirty="0" err="1" smtClean="0"/>
              <a:t>tâm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err="1" smtClean="0"/>
              <a:t>Chiến</a:t>
            </a:r>
            <a:r>
              <a:rPr lang="en-GB" dirty="0" smtClean="0"/>
              <a:t> </a:t>
            </a:r>
            <a:r>
              <a:rPr lang="en-GB" dirty="0" err="1" smtClean="0"/>
              <a:t>lược</a:t>
            </a:r>
            <a:r>
              <a:rPr lang="en-GB" dirty="0" smtClean="0"/>
              <a:t> </a:t>
            </a:r>
            <a:r>
              <a:rPr lang="en-GB" dirty="0" err="1" smtClean="0"/>
              <a:t>huy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r>
              <a:rPr lang="en-GB" dirty="0" smtClean="0"/>
              <a:t> </a:t>
            </a:r>
            <a:r>
              <a:rPr lang="en-GB" dirty="0" err="1" smtClean="0"/>
              <a:t>nguồn</a:t>
            </a:r>
            <a:r>
              <a:rPr lang="en-GB" dirty="0" smtClean="0"/>
              <a:t> </a:t>
            </a:r>
            <a:r>
              <a:rPr lang="en-GB" dirty="0" err="1" smtClean="0"/>
              <a:t>lực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tài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 </a:t>
            </a:r>
            <a:r>
              <a:rPr lang="en-GB" dirty="0" err="1" smtClean="0"/>
              <a:t>hỗ</a:t>
            </a:r>
            <a:r>
              <a:rPr lang="en-GB" dirty="0" smtClean="0"/>
              <a:t> </a:t>
            </a:r>
            <a:r>
              <a:rPr lang="en-GB" dirty="0" err="1" smtClean="0"/>
              <a:t>trợ</a:t>
            </a:r>
            <a:r>
              <a:rPr lang="en-GB" dirty="0" smtClean="0"/>
              <a:t> “</a:t>
            </a:r>
            <a:r>
              <a:rPr lang="en-GB" dirty="0" err="1" smtClean="0"/>
              <a:t>Kế</a:t>
            </a:r>
            <a:r>
              <a:rPr lang="en-GB" dirty="0" smtClean="0"/>
              <a:t> </a:t>
            </a:r>
            <a:r>
              <a:rPr lang="en-GB" dirty="0" err="1" smtClean="0"/>
              <a:t>hoạch</a:t>
            </a:r>
            <a:r>
              <a:rPr lang="en-GB" dirty="0" smtClean="0"/>
              <a:t> </a:t>
            </a:r>
            <a:r>
              <a:rPr lang="en-GB" dirty="0" err="1" smtClean="0"/>
              <a:t>hành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xây</a:t>
            </a:r>
            <a:r>
              <a:rPr lang="en-GB" dirty="0" smtClean="0"/>
              <a:t> </a:t>
            </a:r>
            <a:r>
              <a:rPr lang="en-GB" dirty="0" err="1" smtClean="0"/>
              <a:t>dựng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chỉ</a:t>
            </a:r>
            <a:r>
              <a:rPr lang="en-GB" dirty="0" smtClean="0"/>
              <a:t> </a:t>
            </a:r>
            <a:r>
              <a:rPr lang="en-GB" dirty="0" err="1" smtClean="0"/>
              <a:t>số</a:t>
            </a:r>
            <a:r>
              <a:rPr lang="en-GB" dirty="0" smtClean="0"/>
              <a:t> </a:t>
            </a:r>
            <a:r>
              <a:rPr lang="en-GB" dirty="0" err="1" smtClean="0"/>
              <a:t>hỗ</a:t>
            </a:r>
            <a:r>
              <a:rPr lang="en-GB" dirty="0" smtClean="0"/>
              <a:t> </a:t>
            </a:r>
            <a:r>
              <a:rPr lang="en-GB" dirty="0" err="1" smtClean="0"/>
              <a:t>trợ</a:t>
            </a:r>
            <a:r>
              <a:rPr lang="en-GB" dirty="0" smtClean="0"/>
              <a:t> </a:t>
            </a:r>
            <a:r>
              <a:rPr lang="en-GB" dirty="0" err="1" smtClean="0"/>
              <a:t>giám</a:t>
            </a:r>
            <a:r>
              <a:rPr lang="en-GB" dirty="0" smtClean="0"/>
              <a:t> </a:t>
            </a:r>
            <a:r>
              <a:rPr lang="en-GB" dirty="0" err="1" smtClean="0"/>
              <a:t>sát</a:t>
            </a:r>
            <a:r>
              <a:rPr lang="en-GB" dirty="0" smtClean="0"/>
              <a:t> </a:t>
            </a:r>
            <a:r>
              <a:rPr lang="en-GB" dirty="0" err="1" smtClean="0"/>
              <a:t>cấp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9077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0693400" cy="7561263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195" name="Picture 3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687388"/>
            <a:ext cx="521493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92213" y="1457325"/>
            <a:ext cx="8424862" cy="12065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defTabSz="1042988" rtl="1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lnSpc>
                <a:spcPct val="85000"/>
              </a:lnSpc>
            </a:pPr>
            <a:endParaRPr lang="en-US" altLang="en-US" sz="7200">
              <a:solidFill>
                <a:schemeClr val="bg1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192213" y="3275013"/>
            <a:ext cx="82581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801688" y="2963863"/>
            <a:ext cx="9090025" cy="1620837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</a:rPr>
              <a:t/>
            </a:r>
            <a:br>
              <a:rPr lang="en-US" altLang="en-US" sz="2400" dirty="0" smtClean="0">
                <a:solidFill>
                  <a:schemeClr val="bg1"/>
                </a:solidFill>
              </a:rPr>
            </a:br>
            <a:r>
              <a:rPr lang="en-US" altLang="en-US" sz="2400" dirty="0" smtClean="0">
                <a:solidFill>
                  <a:schemeClr val="bg1"/>
                </a:solidFill>
              </a:rPr>
              <a:t/>
            </a:r>
            <a:br>
              <a:rPr lang="en-US" altLang="en-US" sz="2400" dirty="0" smtClean="0">
                <a:solidFill>
                  <a:schemeClr val="bg1"/>
                </a:solidFill>
              </a:rPr>
            </a:br>
            <a:r>
              <a:rPr lang="en-US" altLang="en-US" sz="2400" dirty="0" smtClean="0">
                <a:solidFill>
                  <a:schemeClr val="bg1"/>
                </a:solidFill>
              </a:rPr>
              <a:t/>
            </a:r>
            <a:br>
              <a:rPr lang="en-US" altLang="en-US" sz="2400" dirty="0" smtClean="0">
                <a:solidFill>
                  <a:schemeClr val="bg1"/>
                </a:solidFill>
              </a:rPr>
            </a:br>
            <a:r>
              <a:rPr lang="en-US" altLang="en-US" sz="2400" dirty="0" err="1" smtClean="0">
                <a:solidFill>
                  <a:schemeClr val="bg1"/>
                </a:solidFill>
              </a:rPr>
              <a:t>Trân</a:t>
            </a:r>
            <a:r>
              <a:rPr lang="en-US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trọng</a:t>
            </a:r>
            <a:r>
              <a:rPr lang="en-US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cảm</a:t>
            </a:r>
            <a:r>
              <a:rPr lang="en-US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ơn</a:t>
            </a:r>
            <a:r>
              <a:rPr lang="en-US" altLang="en-US" sz="2400" dirty="0" smtClean="0">
                <a:solidFill>
                  <a:schemeClr val="bg1"/>
                </a:solidFill>
              </a:rPr>
              <a:t> !</a:t>
            </a:r>
            <a:br>
              <a:rPr lang="en-US" altLang="en-US" sz="2400" dirty="0" smtClean="0">
                <a:solidFill>
                  <a:schemeClr val="bg1"/>
                </a:solidFill>
              </a:rPr>
            </a:br>
            <a:r>
              <a:rPr lang="en-US" altLang="en-US" sz="2400" dirty="0" smtClean="0">
                <a:solidFill>
                  <a:schemeClr val="bg1"/>
                </a:solidFill>
              </a:rPr>
              <a:t/>
            </a:r>
            <a:br>
              <a:rPr lang="en-US" altLang="en-US" sz="2400" dirty="0" smtClean="0">
                <a:solidFill>
                  <a:schemeClr val="bg1"/>
                </a:solidFill>
              </a:rPr>
            </a:br>
            <a:endParaRPr lang="en-US" altLang="en-US" sz="2000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SDGs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gì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100" dirty="0" err="1" smtClean="0"/>
              <a:t>Mục</a:t>
            </a:r>
            <a:r>
              <a:rPr lang="en-GB" sz="4100" dirty="0" smtClean="0"/>
              <a:t> </a:t>
            </a:r>
            <a:r>
              <a:rPr lang="en-GB" sz="4100" dirty="0" err="1" smtClean="0"/>
              <a:t>tiêu</a:t>
            </a:r>
            <a:r>
              <a:rPr lang="en-GB" sz="4100" dirty="0" smtClean="0"/>
              <a:t> </a:t>
            </a:r>
            <a:r>
              <a:rPr lang="en-GB" sz="4100" dirty="0" err="1" smtClean="0"/>
              <a:t>liên</a:t>
            </a:r>
            <a:r>
              <a:rPr lang="en-GB" sz="4100" dirty="0" smtClean="0"/>
              <a:t> </a:t>
            </a:r>
            <a:r>
              <a:rPr lang="en-GB" sz="4100" dirty="0" err="1" smtClean="0"/>
              <a:t>quan</a:t>
            </a:r>
            <a:r>
              <a:rPr lang="en-GB" sz="4100" dirty="0" smtClean="0"/>
              <a:t> </a:t>
            </a:r>
            <a:r>
              <a:rPr lang="en-GB" sz="4100" dirty="0" err="1" smtClean="0"/>
              <a:t>đến</a:t>
            </a:r>
            <a:r>
              <a:rPr lang="en-GB" sz="4100" dirty="0" smtClean="0"/>
              <a:t> </a:t>
            </a:r>
            <a:r>
              <a:rPr lang="en-GB" sz="4100" dirty="0" err="1" smtClean="0"/>
              <a:t>phát</a:t>
            </a:r>
            <a:r>
              <a:rPr lang="en-GB" sz="4100" dirty="0" smtClean="0"/>
              <a:t> </a:t>
            </a:r>
            <a:r>
              <a:rPr lang="en-GB" sz="4100" dirty="0" err="1" smtClean="0"/>
              <a:t>triển</a:t>
            </a:r>
            <a:r>
              <a:rPr lang="en-GB" sz="4100" dirty="0" smtClean="0"/>
              <a:t> </a:t>
            </a:r>
            <a:r>
              <a:rPr lang="en-GB" sz="4100" dirty="0" err="1" smtClean="0"/>
              <a:t>tiếp</a:t>
            </a:r>
            <a:r>
              <a:rPr lang="en-GB" sz="4100" dirty="0" smtClean="0"/>
              <a:t> </a:t>
            </a:r>
            <a:r>
              <a:rPr lang="en-GB" sz="4100" dirty="0" err="1" smtClean="0"/>
              <a:t>sau</a:t>
            </a:r>
            <a:r>
              <a:rPr lang="en-GB" sz="4100" dirty="0" smtClean="0"/>
              <a:t> </a:t>
            </a:r>
            <a:r>
              <a:rPr lang="en-GB" sz="4100" dirty="0" err="1" smtClean="0"/>
              <a:t>Mục</a:t>
            </a:r>
            <a:r>
              <a:rPr lang="en-GB" sz="4100" dirty="0" smtClean="0"/>
              <a:t> </a:t>
            </a:r>
            <a:r>
              <a:rPr lang="en-GB" sz="4100" dirty="0" err="1" smtClean="0"/>
              <a:t>tiêu</a:t>
            </a:r>
            <a:r>
              <a:rPr lang="en-GB" sz="4100" dirty="0" smtClean="0"/>
              <a:t> </a:t>
            </a:r>
            <a:r>
              <a:rPr lang="en-GB" sz="4100" dirty="0" err="1" smtClean="0"/>
              <a:t>Thiên</a:t>
            </a:r>
            <a:r>
              <a:rPr lang="en-GB" sz="4100" dirty="0" smtClean="0"/>
              <a:t> </a:t>
            </a:r>
            <a:r>
              <a:rPr lang="en-GB" sz="4100" dirty="0" err="1" smtClean="0"/>
              <a:t>niên</a:t>
            </a:r>
            <a:r>
              <a:rPr lang="en-GB" sz="4100" dirty="0" smtClean="0"/>
              <a:t> </a:t>
            </a:r>
            <a:r>
              <a:rPr lang="en-GB" sz="4100" dirty="0" err="1" smtClean="0"/>
              <a:t>kỷ</a:t>
            </a:r>
            <a:endParaRPr lang="en-GB" sz="4100" dirty="0"/>
          </a:p>
          <a:p>
            <a:pPr lvl="1"/>
            <a:r>
              <a:rPr lang="en-GB" dirty="0" err="1" smtClean="0"/>
              <a:t>Được</a:t>
            </a:r>
            <a:r>
              <a:rPr lang="en-GB" dirty="0" smtClean="0"/>
              <a:t> 193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nhất</a:t>
            </a:r>
            <a:r>
              <a:rPr lang="en-GB" dirty="0" smtClean="0"/>
              <a:t> </a:t>
            </a:r>
            <a:r>
              <a:rPr lang="en-GB" dirty="0" err="1" smtClean="0"/>
              <a:t>thông</a:t>
            </a:r>
            <a:r>
              <a:rPr lang="en-GB" dirty="0" smtClean="0"/>
              <a:t> qua </a:t>
            </a:r>
            <a:r>
              <a:rPr lang="en-GB" dirty="0" err="1" smtClean="0"/>
              <a:t>vào</a:t>
            </a:r>
            <a:r>
              <a:rPr lang="en-GB" dirty="0" smtClean="0"/>
              <a:t> </a:t>
            </a:r>
            <a:r>
              <a:rPr lang="en-GB" dirty="0" err="1" smtClean="0"/>
              <a:t>ngày</a:t>
            </a:r>
            <a:r>
              <a:rPr lang="en-GB" dirty="0" smtClean="0"/>
              <a:t> 25 </a:t>
            </a:r>
            <a:r>
              <a:rPr lang="en-GB" dirty="0" err="1" smtClean="0"/>
              <a:t>Tháng</a:t>
            </a:r>
            <a:r>
              <a:rPr lang="en-GB" dirty="0" smtClean="0"/>
              <a:t> 9 </a:t>
            </a:r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smtClean="0"/>
              <a:t>UNGA</a:t>
            </a:r>
            <a:endParaRPr lang="en-GB" dirty="0" smtClean="0"/>
          </a:p>
          <a:p>
            <a:pPr lvl="1"/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đến</a:t>
            </a:r>
            <a:r>
              <a:rPr lang="en-GB" dirty="0" smtClean="0"/>
              <a:t> </a:t>
            </a:r>
            <a:r>
              <a:rPr lang="en-GB" dirty="0" err="1" smtClean="0"/>
              <a:t>tất</a:t>
            </a:r>
            <a:r>
              <a:rPr lang="en-GB" dirty="0" smtClean="0"/>
              <a:t> </a:t>
            </a:r>
            <a:r>
              <a:rPr lang="en-GB" dirty="0" err="1" smtClean="0"/>
              <a:t>cả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/>
              <a:t>(LDC, LMIC, MICs, UICs…)</a:t>
            </a:r>
          </a:p>
          <a:p>
            <a:r>
              <a:rPr lang="en-GB" sz="4100" dirty="0"/>
              <a:t>17 </a:t>
            </a:r>
            <a:r>
              <a:rPr lang="en-GB" sz="4100" dirty="0" err="1" smtClean="0"/>
              <a:t>mục</a:t>
            </a:r>
            <a:r>
              <a:rPr lang="en-GB" sz="4100" dirty="0" smtClean="0"/>
              <a:t> </a:t>
            </a:r>
            <a:r>
              <a:rPr lang="en-GB" sz="4100" dirty="0" err="1" smtClean="0"/>
              <a:t>tiêu</a:t>
            </a:r>
            <a:r>
              <a:rPr lang="en-GB" sz="4100" dirty="0" smtClean="0"/>
              <a:t> </a:t>
            </a:r>
            <a:r>
              <a:rPr lang="en-GB" sz="4100" dirty="0" err="1" smtClean="0"/>
              <a:t>lớn</a:t>
            </a:r>
            <a:r>
              <a:rPr lang="en-GB" sz="4100" dirty="0" smtClean="0"/>
              <a:t> </a:t>
            </a:r>
            <a:r>
              <a:rPr lang="en-GB" sz="4100" dirty="0" err="1" smtClean="0"/>
              <a:t>và</a:t>
            </a:r>
            <a:r>
              <a:rPr lang="en-GB" sz="4100" dirty="0" smtClean="0"/>
              <a:t> 169 </a:t>
            </a:r>
            <a:r>
              <a:rPr lang="en-GB" sz="4100" dirty="0" err="1" smtClean="0"/>
              <a:t>mục</a:t>
            </a:r>
            <a:r>
              <a:rPr lang="en-GB" sz="4100" dirty="0" smtClean="0"/>
              <a:t> </a:t>
            </a:r>
            <a:r>
              <a:rPr lang="en-GB" sz="4100" dirty="0" err="1" smtClean="0"/>
              <a:t>tiêu</a:t>
            </a:r>
            <a:r>
              <a:rPr lang="en-GB" sz="4100" dirty="0" smtClean="0"/>
              <a:t> </a:t>
            </a:r>
            <a:r>
              <a:rPr lang="en-GB" sz="4100" dirty="0" err="1" smtClean="0"/>
              <a:t>nhỏ</a:t>
            </a:r>
            <a:r>
              <a:rPr lang="en-GB" sz="4100" dirty="0" smtClean="0"/>
              <a:t> </a:t>
            </a:r>
            <a:r>
              <a:rPr lang="en-GB" sz="4100" dirty="0" err="1" smtClean="0"/>
              <a:t>bao</a:t>
            </a:r>
            <a:r>
              <a:rPr lang="en-GB" sz="4100" dirty="0" smtClean="0"/>
              <a:t> </a:t>
            </a:r>
            <a:r>
              <a:rPr lang="en-GB" sz="4100" dirty="0" err="1" smtClean="0"/>
              <a:t>hàm</a:t>
            </a:r>
            <a:r>
              <a:rPr lang="en-GB" sz="4100" dirty="0" smtClean="0"/>
              <a:t> </a:t>
            </a:r>
            <a:r>
              <a:rPr lang="en-GB" sz="4100" dirty="0" err="1" smtClean="0"/>
              <a:t>ba</a:t>
            </a:r>
            <a:r>
              <a:rPr lang="en-GB" sz="4100" dirty="0" smtClean="0"/>
              <a:t> </a:t>
            </a:r>
            <a:r>
              <a:rPr lang="en-GB" sz="4100" dirty="0" err="1" smtClean="0"/>
              <a:t>khía</a:t>
            </a:r>
            <a:r>
              <a:rPr lang="en-GB" sz="4100" dirty="0" smtClean="0"/>
              <a:t> </a:t>
            </a:r>
            <a:r>
              <a:rPr lang="en-GB" sz="4100" dirty="0" err="1" smtClean="0"/>
              <a:t>cạnh</a:t>
            </a:r>
            <a:r>
              <a:rPr lang="en-GB" sz="4100" dirty="0" smtClean="0"/>
              <a:t> </a:t>
            </a:r>
            <a:r>
              <a:rPr lang="en-GB" sz="4100" dirty="0" err="1" smtClean="0"/>
              <a:t>của</a:t>
            </a:r>
            <a:r>
              <a:rPr lang="en-GB" sz="4100" dirty="0" smtClean="0"/>
              <a:t> </a:t>
            </a:r>
            <a:r>
              <a:rPr lang="en-GB" sz="4100" dirty="0" err="1" smtClean="0"/>
              <a:t>phát</a:t>
            </a:r>
            <a:r>
              <a:rPr lang="en-GB" sz="4100" dirty="0" smtClean="0"/>
              <a:t> </a:t>
            </a:r>
            <a:r>
              <a:rPr lang="en-GB" sz="4100" dirty="0" err="1" smtClean="0"/>
              <a:t>triển</a:t>
            </a:r>
            <a:r>
              <a:rPr lang="en-GB" sz="4100" dirty="0" smtClean="0"/>
              <a:t> (</a:t>
            </a:r>
            <a:r>
              <a:rPr lang="en-GB" sz="4100" dirty="0" err="1" smtClean="0"/>
              <a:t>kinh</a:t>
            </a:r>
            <a:r>
              <a:rPr lang="en-GB" sz="4100" dirty="0" smtClean="0"/>
              <a:t> </a:t>
            </a:r>
            <a:r>
              <a:rPr lang="en-GB" sz="4100" dirty="0" err="1" smtClean="0"/>
              <a:t>tế</a:t>
            </a:r>
            <a:r>
              <a:rPr lang="en-GB" sz="4100" dirty="0" smtClean="0"/>
              <a:t>, </a:t>
            </a:r>
            <a:r>
              <a:rPr lang="en-GB" sz="4100" dirty="0" err="1" smtClean="0"/>
              <a:t>xã</a:t>
            </a:r>
            <a:r>
              <a:rPr lang="en-GB" sz="4100" dirty="0" smtClean="0"/>
              <a:t> </a:t>
            </a:r>
            <a:r>
              <a:rPr lang="en-GB" sz="4100" dirty="0" err="1" smtClean="0"/>
              <a:t>hội</a:t>
            </a:r>
            <a:r>
              <a:rPr lang="en-GB" sz="4100" dirty="0" smtClean="0"/>
              <a:t> </a:t>
            </a:r>
            <a:r>
              <a:rPr lang="en-GB" sz="4100" dirty="0" err="1" smtClean="0"/>
              <a:t>và</a:t>
            </a:r>
            <a:r>
              <a:rPr lang="en-GB" sz="4100" dirty="0" smtClean="0"/>
              <a:t> </a:t>
            </a:r>
            <a:r>
              <a:rPr lang="en-GB" sz="4100" dirty="0" err="1" smtClean="0"/>
              <a:t>môi</a:t>
            </a:r>
            <a:r>
              <a:rPr lang="en-GB" sz="4100" dirty="0" smtClean="0"/>
              <a:t> </a:t>
            </a:r>
            <a:r>
              <a:rPr lang="en-GB" sz="4100" dirty="0" err="1" smtClean="0"/>
              <a:t>trường</a:t>
            </a:r>
            <a:r>
              <a:rPr lang="en-GB" sz="4100" dirty="0" smtClean="0"/>
              <a:t>) </a:t>
            </a:r>
            <a:r>
              <a:rPr lang="en-GB" sz="4100" dirty="0" err="1" smtClean="0"/>
              <a:t>xoay</a:t>
            </a:r>
            <a:r>
              <a:rPr lang="en-GB" sz="4100" dirty="0" smtClean="0"/>
              <a:t> </a:t>
            </a:r>
            <a:r>
              <a:rPr lang="en-GB" sz="4100" dirty="0" err="1" smtClean="0"/>
              <a:t>quanh</a:t>
            </a:r>
            <a:r>
              <a:rPr lang="en-GB" sz="4100" dirty="0" smtClean="0"/>
              <a:t> </a:t>
            </a:r>
            <a:r>
              <a:rPr lang="en-GB" sz="4100" b="1" dirty="0" smtClean="0"/>
              <a:t>con </a:t>
            </a:r>
            <a:r>
              <a:rPr lang="en-GB" sz="4100" b="1" dirty="0" err="1" smtClean="0"/>
              <a:t>người</a:t>
            </a:r>
            <a:r>
              <a:rPr lang="en-GB" sz="4100" b="1" dirty="0" smtClean="0"/>
              <a:t>, </a:t>
            </a:r>
            <a:r>
              <a:rPr lang="en-GB" sz="4100" b="1" dirty="0" err="1" smtClean="0"/>
              <a:t>trái</a:t>
            </a:r>
            <a:r>
              <a:rPr lang="en-GB" sz="4100" b="1" dirty="0" smtClean="0"/>
              <a:t> </a:t>
            </a:r>
            <a:r>
              <a:rPr lang="en-GB" sz="4100" b="1" dirty="0" err="1" smtClean="0"/>
              <a:t>đất</a:t>
            </a:r>
            <a:r>
              <a:rPr lang="en-GB" sz="4100" b="1" dirty="0" smtClean="0"/>
              <a:t>, </a:t>
            </a:r>
            <a:r>
              <a:rPr lang="en-GB" sz="4100" b="1" dirty="0" err="1" smtClean="0"/>
              <a:t>thịnh</a:t>
            </a:r>
            <a:r>
              <a:rPr lang="en-GB" sz="4100" b="1" dirty="0" smtClean="0"/>
              <a:t> </a:t>
            </a:r>
            <a:r>
              <a:rPr lang="en-GB" sz="4100" b="1" dirty="0" err="1" smtClean="0"/>
              <a:t>vượng</a:t>
            </a:r>
            <a:r>
              <a:rPr lang="en-GB" sz="4100" b="1" dirty="0" smtClean="0"/>
              <a:t>, </a:t>
            </a:r>
            <a:r>
              <a:rPr lang="en-GB" sz="4100" b="1" dirty="0" err="1" smtClean="0"/>
              <a:t>hòa</a:t>
            </a:r>
            <a:r>
              <a:rPr lang="en-GB" sz="4100" b="1" dirty="0" smtClean="0"/>
              <a:t> </a:t>
            </a:r>
            <a:r>
              <a:rPr lang="en-GB" sz="4100" b="1" dirty="0" err="1" smtClean="0"/>
              <a:t>bình</a:t>
            </a:r>
            <a:r>
              <a:rPr lang="en-GB" sz="4100" b="1" dirty="0" smtClean="0"/>
              <a:t> </a:t>
            </a:r>
            <a:r>
              <a:rPr lang="en-GB" sz="4100" dirty="0" err="1" smtClean="0"/>
              <a:t>và</a:t>
            </a:r>
            <a:r>
              <a:rPr lang="en-GB" sz="4100" dirty="0" smtClean="0"/>
              <a:t> </a:t>
            </a:r>
            <a:r>
              <a:rPr lang="en-GB" sz="4100" b="1" dirty="0" err="1" smtClean="0"/>
              <a:t>quan</a:t>
            </a:r>
            <a:r>
              <a:rPr lang="en-GB" sz="4100" b="1" dirty="0" smtClean="0"/>
              <a:t> </a:t>
            </a:r>
            <a:r>
              <a:rPr lang="en-GB" sz="4100" b="1" dirty="0" err="1" smtClean="0"/>
              <a:t>hệ</a:t>
            </a:r>
            <a:r>
              <a:rPr lang="en-GB" sz="4100" b="1" dirty="0" smtClean="0"/>
              <a:t> </a:t>
            </a:r>
            <a:r>
              <a:rPr lang="en-GB" sz="4100" b="1" dirty="0" err="1" smtClean="0"/>
              <a:t>đối</a:t>
            </a:r>
            <a:r>
              <a:rPr lang="en-GB" sz="4100" b="1" dirty="0" smtClean="0"/>
              <a:t> </a:t>
            </a:r>
            <a:r>
              <a:rPr lang="en-GB" sz="4100" b="1" dirty="0" err="1" smtClean="0"/>
              <a:t>tác</a:t>
            </a:r>
            <a:endParaRPr lang="en-GB" sz="4100" b="1" dirty="0"/>
          </a:p>
          <a:p>
            <a:pPr lvl="1"/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đến</a:t>
            </a:r>
            <a:r>
              <a:rPr lang="en-GB" dirty="0" smtClean="0"/>
              <a:t> </a:t>
            </a:r>
            <a:r>
              <a:rPr lang="en-GB" dirty="0" err="1" smtClean="0"/>
              <a:t>nhiều</a:t>
            </a:r>
            <a:r>
              <a:rPr lang="en-GB" dirty="0" smtClean="0"/>
              <a:t> </a:t>
            </a:r>
            <a:r>
              <a:rPr lang="en-GB" dirty="0" err="1" smtClean="0"/>
              <a:t>vấn</a:t>
            </a:r>
            <a:r>
              <a:rPr lang="en-GB" dirty="0" smtClean="0"/>
              <a:t> </a:t>
            </a:r>
            <a:r>
              <a:rPr lang="en-GB" dirty="0" err="1" smtClean="0"/>
              <a:t>đề</a:t>
            </a:r>
            <a:r>
              <a:rPr lang="en-GB" dirty="0" smtClean="0"/>
              <a:t>: </a:t>
            </a:r>
            <a:r>
              <a:rPr lang="en-GB" dirty="0" err="1" smtClean="0"/>
              <a:t>xóa</a:t>
            </a:r>
            <a:r>
              <a:rPr lang="en-GB" dirty="0" smtClean="0"/>
              <a:t> </a:t>
            </a:r>
            <a:r>
              <a:rPr lang="en-GB" dirty="0" err="1" smtClean="0"/>
              <a:t>đói</a:t>
            </a:r>
            <a:r>
              <a:rPr lang="en-GB" dirty="0" smtClean="0"/>
              <a:t>, </a:t>
            </a:r>
            <a:r>
              <a:rPr lang="en-GB" dirty="0" err="1" smtClean="0"/>
              <a:t>giảm</a:t>
            </a:r>
            <a:r>
              <a:rPr lang="en-GB" dirty="0" smtClean="0"/>
              <a:t> </a:t>
            </a:r>
            <a:r>
              <a:rPr lang="en-GB" dirty="0" err="1" smtClean="0"/>
              <a:t>nghèo</a:t>
            </a:r>
            <a:r>
              <a:rPr lang="en-GB" dirty="0" smtClean="0"/>
              <a:t>; </a:t>
            </a:r>
            <a:r>
              <a:rPr lang="en-GB" dirty="0" err="1" smtClean="0"/>
              <a:t>cải</a:t>
            </a:r>
            <a:r>
              <a:rPr lang="en-GB" dirty="0" smtClean="0"/>
              <a:t> </a:t>
            </a:r>
            <a:r>
              <a:rPr lang="en-GB" dirty="0" err="1" smtClean="0"/>
              <a:t>thiện</a:t>
            </a:r>
            <a:r>
              <a:rPr lang="en-GB" dirty="0" smtClean="0"/>
              <a:t> y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;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đô</a:t>
            </a:r>
            <a:r>
              <a:rPr lang="en-GB" dirty="0" smtClean="0"/>
              <a:t> </a:t>
            </a:r>
            <a:r>
              <a:rPr lang="en-GB" dirty="0" err="1" smtClean="0"/>
              <a:t>thị</a:t>
            </a:r>
            <a:r>
              <a:rPr lang="en-GB" dirty="0" smtClean="0"/>
              <a:t> </a:t>
            </a:r>
            <a:r>
              <a:rPr lang="en-GB" dirty="0" err="1" smtClean="0"/>
              <a:t>bền</a:t>
            </a:r>
            <a:r>
              <a:rPr lang="en-GB" dirty="0" smtClean="0"/>
              <a:t> </a:t>
            </a:r>
            <a:r>
              <a:rPr lang="en-GB" dirty="0" err="1" smtClean="0"/>
              <a:t>vững</a:t>
            </a:r>
            <a:r>
              <a:rPr lang="en-GB" dirty="0" smtClean="0"/>
              <a:t>; </a:t>
            </a:r>
            <a:r>
              <a:rPr lang="en-GB" dirty="0" err="1" smtClean="0"/>
              <a:t>ứng</a:t>
            </a:r>
            <a:r>
              <a:rPr lang="en-GB" dirty="0" smtClean="0"/>
              <a:t> </a:t>
            </a:r>
            <a:r>
              <a:rPr lang="en-GB" dirty="0" err="1" smtClean="0"/>
              <a:t>phó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biến</a:t>
            </a:r>
            <a:r>
              <a:rPr lang="en-GB" dirty="0" smtClean="0"/>
              <a:t> </a:t>
            </a:r>
            <a:r>
              <a:rPr lang="en-GB" dirty="0" err="1" smtClean="0"/>
              <a:t>đổi</a:t>
            </a:r>
            <a:r>
              <a:rPr lang="en-GB" dirty="0" smtClean="0"/>
              <a:t> </a:t>
            </a:r>
            <a:r>
              <a:rPr lang="en-GB" dirty="0" err="1" smtClean="0"/>
              <a:t>khí</a:t>
            </a:r>
            <a:r>
              <a:rPr lang="en-GB" dirty="0" smtClean="0"/>
              <a:t> </a:t>
            </a:r>
            <a:r>
              <a:rPr lang="en-GB" dirty="0" err="1" smtClean="0"/>
              <a:t>hậu</a:t>
            </a:r>
            <a:r>
              <a:rPr lang="en-GB" dirty="0" smtClean="0"/>
              <a:t>;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bảo</a:t>
            </a:r>
            <a:r>
              <a:rPr lang="en-GB" dirty="0" smtClean="0"/>
              <a:t> </a:t>
            </a:r>
            <a:r>
              <a:rPr lang="en-GB" dirty="0" err="1" smtClean="0"/>
              <a:t>vệ</a:t>
            </a:r>
            <a:r>
              <a:rPr lang="en-GB" dirty="0" smtClean="0"/>
              <a:t> </a:t>
            </a:r>
            <a:r>
              <a:rPr lang="en-GB" dirty="0" err="1" smtClean="0"/>
              <a:t>môi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583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174"/>
            <a:ext cx="10693400" cy="71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6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err="1" smtClean="0"/>
              <a:t>sao</a:t>
            </a:r>
            <a:r>
              <a:rPr lang="en-GB" dirty="0" smtClean="0"/>
              <a:t> </a:t>
            </a:r>
            <a:r>
              <a:rPr lang="en-GB" dirty="0" err="1" smtClean="0"/>
              <a:t>cần</a:t>
            </a:r>
            <a:r>
              <a:rPr lang="en-GB" dirty="0" smtClean="0"/>
              <a:t> </a:t>
            </a:r>
            <a:r>
              <a:rPr lang="en-GB" dirty="0" err="1" smtClean="0"/>
              <a:t>phải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SDGs?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300" dirty="0" err="1" smtClean="0"/>
              <a:t>Để</a:t>
            </a:r>
            <a:r>
              <a:rPr lang="en-GB" sz="2300" dirty="0" smtClean="0"/>
              <a:t> </a:t>
            </a:r>
            <a:r>
              <a:rPr lang="en-GB" sz="2300" dirty="0" err="1" smtClean="0"/>
              <a:t>ứng</a:t>
            </a:r>
            <a:r>
              <a:rPr lang="en-GB" sz="2300" dirty="0" smtClean="0"/>
              <a:t> </a:t>
            </a:r>
            <a:r>
              <a:rPr lang="en-GB" sz="2300" dirty="0" err="1" smtClean="0"/>
              <a:t>phó</a:t>
            </a:r>
            <a:r>
              <a:rPr lang="en-GB" sz="2300" dirty="0" smtClean="0"/>
              <a:t> </a:t>
            </a:r>
            <a:r>
              <a:rPr lang="en-GB" sz="2300" dirty="0" err="1" smtClean="0"/>
              <a:t>với</a:t>
            </a:r>
            <a:r>
              <a:rPr lang="en-GB" sz="2300" dirty="0" smtClean="0"/>
              <a:t> </a:t>
            </a:r>
            <a:r>
              <a:rPr lang="en-GB" sz="2300" dirty="0" err="1" smtClean="0"/>
              <a:t>những</a:t>
            </a:r>
            <a:r>
              <a:rPr lang="en-GB" sz="2300" dirty="0" smtClean="0"/>
              <a:t> </a:t>
            </a:r>
            <a:r>
              <a:rPr lang="en-GB" sz="2300" dirty="0" err="1" smtClean="0"/>
              <a:t>thay</a:t>
            </a:r>
            <a:r>
              <a:rPr lang="en-GB" sz="2300" dirty="0" smtClean="0"/>
              <a:t> </a:t>
            </a:r>
            <a:r>
              <a:rPr lang="en-GB" sz="2300" dirty="0" err="1" smtClean="0"/>
              <a:t>đổi</a:t>
            </a:r>
            <a:r>
              <a:rPr lang="en-GB" sz="2300" dirty="0" smtClean="0"/>
              <a:t> </a:t>
            </a:r>
            <a:r>
              <a:rPr lang="en-GB" sz="2300" dirty="0" err="1" smtClean="0"/>
              <a:t>lớn</a:t>
            </a:r>
            <a:r>
              <a:rPr lang="en-GB" sz="2300" dirty="0" smtClean="0"/>
              <a:t> </a:t>
            </a:r>
            <a:r>
              <a:rPr lang="en-GB" sz="2300" dirty="0" err="1" smtClean="0"/>
              <a:t>đã</a:t>
            </a:r>
            <a:r>
              <a:rPr lang="en-GB" sz="2300" dirty="0" smtClean="0"/>
              <a:t> </a:t>
            </a:r>
            <a:r>
              <a:rPr lang="en-GB" sz="2300" dirty="0" err="1" smtClean="0"/>
              <a:t>diễn</a:t>
            </a:r>
            <a:r>
              <a:rPr lang="en-GB" sz="2300" dirty="0" smtClean="0"/>
              <a:t> </a:t>
            </a:r>
            <a:r>
              <a:rPr lang="en-GB" sz="2300" dirty="0" err="1" smtClean="0"/>
              <a:t>ra</a:t>
            </a:r>
            <a:r>
              <a:rPr lang="en-GB" sz="2300" dirty="0" smtClean="0"/>
              <a:t> ở </a:t>
            </a:r>
            <a:r>
              <a:rPr lang="en-GB" sz="2300" dirty="0" err="1" smtClean="0"/>
              <a:t>các</a:t>
            </a:r>
            <a:r>
              <a:rPr lang="en-GB" sz="2300" dirty="0" smtClean="0"/>
              <a:t> </a:t>
            </a:r>
            <a:r>
              <a:rPr lang="en-GB" sz="2300" dirty="0" err="1" smtClean="0"/>
              <a:t>quốc</a:t>
            </a:r>
            <a:r>
              <a:rPr lang="en-GB" sz="2300" dirty="0" smtClean="0"/>
              <a:t> </a:t>
            </a:r>
            <a:r>
              <a:rPr lang="en-GB" sz="2300" dirty="0" err="1" smtClean="0"/>
              <a:t>gia</a:t>
            </a:r>
            <a:r>
              <a:rPr lang="en-GB" sz="2300" dirty="0" smtClean="0"/>
              <a:t> </a:t>
            </a:r>
            <a:r>
              <a:rPr lang="en-GB" sz="2300" dirty="0" err="1" smtClean="0"/>
              <a:t>trong</a:t>
            </a:r>
            <a:r>
              <a:rPr lang="en-GB" sz="2300" dirty="0" smtClean="0"/>
              <a:t> 15 </a:t>
            </a:r>
            <a:r>
              <a:rPr lang="en-GB" sz="2300" dirty="0" err="1" smtClean="0"/>
              <a:t>năm</a:t>
            </a:r>
            <a:r>
              <a:rPr lang="en-GB" sz="2300" dirty="0" smtClean="0"/>
              <a:t> qua </a:t>
            </a:r>
            <a:r>
              <a:rPr lang="en-GB" sz="2300" dirty="0" err="1" smtClean="0"/>
              <a:t>và</a:t>
            </a:r>
            <a:r>
              <a:rPr lang="en-GB" sz="2300" dirty="0" smtClean="0"/>
              <a:t> </a:t>
            </a:r>
            <a:r>
              <a:rPr lang="en-GB" sz="2300" dirty="0" err="1" smtClean="0"/>
              <a:t>những</a:t>
            </a:r>
            <a:r>
              <a:rPr lang="en-GB" sz="2300" dirty="0" smtClean="0"/>
              <a:t> </a:t>
            </a:r>
            <a:r>
              <a:rPr lang="en-GB" sz="2300" dirty="0" err="1" smtClean="0"/>
              <a:t>vấn</a:t>
            </a:r>
            <a:r>
              <a:rPr lang="en-GB" sz="2300" dirty="0" smtClean="0"/>
              <a:t> </a:t>
            </a:r>
            <a:r>
              <a:rPr lang="en-GB" sz="2300" dirty="0" err="1" smtClean="0"/>
              <a:t>đề</a:t>
            </a:r>
            <a:r>
              <a:rPr lang="en-GB" sz="2300" dirty="0" smtClean="0"/>
              <a:t> </a:t>
            </a:r>
            <a:r>
              <a:rPr lang="en-GB" sz="2300" dirty="0" err="1" smtClean="0"/>
              <a:t>quan</a:t>
            </a:r>
            <a:r>
              <a:rPr lang="en-GB" sz="2300" dirty="0" smtClean="0"/>
              <a:t> </a:t>
            </a:r>
            <a:r>
              <a:rPr lang="en-GB" sz="2300" dirty="0" err="1" smtClean="0"/>
              <a:t>trọng</a:t>
            </a:r>
            <a:r>
              <a:rPr lang="en-GB" sz="2300" dirty="0" smtClean="0"/>
              <a:t> </a:t>
            </a:r>
            <a:r>
              <a:rPr lang="en-GB" sz="2300" dirty="0" err="1" smtClean="0"/>
              <a:t>mà</a:t>
            </a:r>
            <a:r>
              <a:rPr lang="en-GB" sz="2300" dirty="0" smtClean="0"/>
              <a:t> </a:t>
            </a:r>
            <a:r>
              <a:rPr lang="en-GB" sz="2300" dirty="0" err="1" smtClean="0"/>
              <a:t>Mục</a:t>
            </a:r>
            <a:r>
              <a:rPr lang="en-GB" sz="2300" dirty="0" smtClean="0"/>
              <a:t> </a:t>
            </a:r>
            <a:r>
              <a:rPr lang="en-GB" sz="2300" dirty="0" err="1" smtClean="0"/>
              <a:t>tiêu</a:t>
            </a:r>
            <a:r>
              <a:rPr lang="en-GB" sz="2300" dirty="0" smtClean="0"/>
              <a:t> </a:t>
            </a:r>
            <a:r>
              <a:rPr lang="en-GB" sz="2300" dirty="0" err="1" smtClean="0"/>
              <a:t>Thiên</a:t>
            </a:r>
            <a:r>
              <a:rPr lang="en-GB" sz="2300" dirty="0" smtClean="0"/>
              <a:t> </a:t>
            </a:r>
            <a:r>
              <a:rPr lang="en-GB" sz="2300" dirty="0" err="1" smtClean="0"/>
              <a:t>niên</a:t>
            </a:r>
            <a:r>
              <a:rPr lang="en-GB" sz="2300" dirty="0" smtClean="0"/>
              <a:t> </a:t>
            </a:r>
            <a:r>
              <a:rPr lang="en-GB" sz="2300" dirty="0" err="1" smtClean="0"/>
              <a:t>kỷ</a:t>
            </a:r>
            <a:r>
              <a:rPr lang="en-GB" sz="2300" dirty="0" smtClean="0"/>
              <a:t> </a:t>
            </a:r>
            <a:r>
              <a:rPr lang="en-GB" sz="2300" dirty="0" err="1" smtClean="0"/>
              <a:t>chưa</a:t>
            </a:r>
            <a:r>
              <a:rPr lang="en-GB" sz="2300" dirty="0" smtClean="0"/>
              <a:t> </a:t>
            </a:r>
            <a:r>
              <a:rPr lang="en-GB" sz="2300" dirty="0" err="1" smtClean="0"/>
              <a:t>đề</a:t>
            </a:r>
            <a:r>
              <a:rPr lang="en-GB" sz="2300" dirty="0" smtClean="0"/>
              <a:t> </a:t>
            </a:r>
            <a:r>
              <a:rPr lang="en-GB" sz="2300" dirty="0" err="1" smtClean="0"/>
              <a:t>cập</a:t>
            </a:r>
            <a:r>
              <a:rPr lang="en-GB" sz="2300" dirty="0" smtClean="0"/>
              <a:t> </a:t>
            </a:r>
            <a:r>
              <a:rPr lang="en-GB" sz="2300" dirty="0" err="1" smtClean="0"/>
              <a:t>tới</a:t>
            </a:r>
            <a:r>
              <a:rPr lang="en-GB" sz="2300" dirty="0" smtClean="0"/>
              <a:t> </a:t>
            </a:r>
          </a:p>
          <a:p>
            <a:pPr lvl="1"/>
            <a:r>
              <a:rPr lang="en-GB" sz="1800" dirty="0" err="1" smtClean="0"/>
              <a:t>Phát</a:t>
            </a:r>
            <a:r>
              <a:rPr lang="en-GB" sz="1800" dirty="0" smtClean="0"/>
              <a:t> </a:t>
            </a:r>
            <a:r>
              <a:rPr lang="en-GB" sz="1800" dirty="0" err="1" smtClean="0"/>
              <a:t>triển</a:t>
            </a:r>
            <a:r>
              <a:rPr lang="en-GB" sz="1800" dirty="0" smtClean="0"/>
              <a:t> </a:t>
            </a:r>
            <a:r>
              <a:rPr lang="en-GB" sz="1800" dirty="0" err="1" smtClean="0"/>
              <a:t>kinh</a:t>
            </a:r>
            <a:r>
              <a:rPr lang="en-GB" sz="1800" dirty="0" smtClean="0"/>
              <a:t> </a:t>
            </a:r>
            <a:r>
              <a:rPr lang="en-GB" sz="1800" dirty="0" err="1" smtClean="0"/>
              <a:t>tế</a:t>
            </a:r>
            <a:r>
              <a:rPr lang="en-GB" sz="1800" dirty="0" smtClean="0"/>
              <a:t> (</a:t>
            </a:r>
            <a:r>
              <a:rPr lang="en-GB" sz="1800" dirty="0" err="1" smtClean="0"/>
              <a:t>thường</a:t>
            </a:r>
            <a:r>
              <a:rPr lang="en-GB" sz="1800" dirty="0" smtClean="0"/>
              <a:t> </a:t>
            </a:r>
            <a:r>
              <a:rPr lang="en-GB" sz="1800" dirty="0" err="1" smtClean="0"/>
              <a:t>là</a:t>
            </a:r>
            <a:r>
              <a:rPr lang="en-GB" sz="1800" dirty="0" smtClean="0"/>
              <a:t> </a:t>
            </a:r>
            <a:r>
              <a:rPr lang="en-GB" sz="1800" dirty="0" err="1" smtClean="0"/>
              <a:t>không</a:t>
            </a:r>
            <a:r>
              <a:rPr lang="en-GB" sz="1800" dirty="0" smtClean="0"/>
              <a:t> </a:t>
            </a:r>
            <a:r>
              <a:rPr lang="en-GB" sz="1800" dirty="0" err="1" smtClean="0"/>
              <a:t>đồng</a:t>
            </a:r>
            <a:r>
              <a:rPr lang="en-GB" sz="1800" dirty="0" smtClean="0"/>
              <a:t> </a:t>
            </a:r>
            <a:r>
              <a:rPr lang="en-GB" sz="1800" dirty="0" err="1" smtClean="0"/>
              <a:t>đều</a:t>
            </a:r>
            <a:r>
              <a:rPr lang="en-GB" sz="1800" dirty="0" smtClean="0"/>
              <a:t>) </a:t>
            </a:r>
          </a:p>
          <a:p>
            <a:pPr lvl="1"/>
            <a:r>
              <a:rPr lang="en-GB" sz="1800" dirty="0" err="1" smtClean="0"/>
              <a:t>Già</a:t>
            </a:r>
            <a:r>
              <a:rPr lang="en-GB" sz="1800" dirty="0" smtClean="0"/>
              <a:t> </a:t>
            </a:r>
            <a:r>
              <a:rPr lang="en-GB" sz="1800" dirty="0" err="1" smtClean="0"/>
              <a:t>hóa</a:t>
            </a:r>
            <a:r>
              <a:rPr lang="en-GB" sz="1800" dirty="0" smtClean="0"/>
              <a:t> </a:t>
            </a:r>
            <a:r>
              <a:rPr lang="en-GB" sz="1800" dirty="0" err="1" smtClean="0"/>
              <a:t>dân</a:t>
            </a:r>
            <a:r>
              <a:rPr lang="en-GB" sz="1800" dirty="0" smtClean="0"/>
              <a:t> </a:t>
            </a:r>
            <a:r>
              <a:rPr lang="en-GB" sz="1800" dirty="0" err="1" smtClean="0"/>
              <a:t>số</a:t>
            </a:r>
            <a:r>
              <a:rPr lang="en-GB" sz="1800" dirty="0" smtClean="0"/>
              <a:t> </a:t>
            </a:r>
            <a:r>
              <a:rPr lang="en-GB" sz="1800" dirty="0" err="1" smtClean="0"/>
              <a:t>nhanh</a:t>
            </a:r>
            <a:endParaRPr lang="en-GB" sz="1800" dirty="0"/>
          </a:p>
          <a:p>
            <a:pPr lvl="1"/>
            <a:r>
              <a:rPr lang="en-GB" sz="1800" dirty="0" smtClean="0"/>
              <a:t>Gia </a:t>
            </a:r>
            <a:r>
              <a:rPr lang="en-GB" sz="1800" dirty="0" err="1" smtClean="0"/>
              <a:t>tăng</a:t>
            </a:r>
            <a:r>
              <a:rPr lang="en-GB" sz="1800" dirty="0" smtClean="0"/>
              <a:t> </a:t>
            </a:r>
            <a:r>
              <a:rPr lang="en-GB" sz="1800" dirty="0" err="1" smtClean="0"/>
              <a:t>gánh</a:t>
            </a:r>
            <a:r>
              <a:rPr lang="en-GB" sz="1800" dirty="0" smtClean="0"/>
              <a:t> </a:t>
            </a:r>
            <a:r>
              <a:rPr lang="en-GB" sz="1800" dirty="0" err="1" smtClean="0"/>
              <a:t>nặng</a:t>
            </a:r>
            <a:r>
              <a:rPr lang="en-GB" sz="1800" dirty="0" smtClean="0"/>
              <a:t> </a:t>
            </a:r>
            <a:r>
              <a:rPr lang="en-GB" sz="1800" dirty="0" err="1" smtClean="0"/>
              <a:t>bệnh</a:t>
            </a:r>
            <a:r>
              <a:rPr lang="en-GB" sz="1800" dirty="0" smtClean="0"/>
              <a:t> </a:t>
            </a:r>
            <a:r>
              <a:rPr lang="en-GB" sz="1800" dirty="0" err="1" smtClean="0"/>
              <a:t>Không</a:t>
            </a:r>
            <a:r>
              <a:rPr lang="en-GB" sz="1800" dirty="0" smtClean="0"/>
              <a:t> </a:t>
            </a:r>
            <a:r>
              <a:rPr lang="en-GB" sz="1800" dirty="0" err="1" smtClean="0"/>
              <a:t>lây</a:t>
            </a:r>
            <a:r>
              <a:rPr lang="en-GB" sz="1800" dirty="0" smtClean="0"/>
              <a:t> </a:t>
            </a:r>
            <a:r>
              <a:rPr lang="en-GB" sz="1800" dirty="0" err="1" smtClean="0"/>
              <a:t>nhiễm</a:t>
            </a:r>
            <a:r>
              <a:rPr lang="en-GB" sz="1800" dirty="0" smtClean="0"/>
              <a:t> (NCDs) </a:t>
            </a:r>
            <a:endParaRPr lang="en-GB" sz="1800" dirty="0"/>
          </a:p>
          <a:p>
            <a:r>
              <a:rPr lang="en-GB" sz="2300" dirty="0" err="1" smtClean="0"/>
              <a:t>Để</a:t>
            </a:r>
            <a:r>
              <a:rPr lang="en-GB" sz="2300" dirty="0" smtClean="0"/>
              <a:t> </a:t>
            </a:r>
            <a:r>
              <a:rPr lang="en-GB" sz="2300" dirty="0" err="1" smtClean="0"/>
              <a:t>duy</a:t>
            </a:r>
            <a:r>
              <a:rPr lang="en-GB" sz="2300" dirty="0" smtClean="0"/>
              <a:t> </a:t>
            </a:r>
            <a:r>
              <a:rPr lang="en-GB" sz="2300" dirty="0" err="1" smtClean="0"/>
              <a:t>trì</a:t>
            </a:r>
            <a:r>
              <a:rPr lang="en-GB" sz="2300" dirty="0" smtClean="0"/>
              <a:t> </a:t>
            </a:r>
            <a:r>
              <a:rPr lang="en-GB" sz="2300" dirty="0" err="1" smtClean="0"/>
              <a:t>những</a:t>
            </a:r>
            <a:r>
              <a:rPr lang="en-GB" sz="2300" dirty="0" smtClean="0"/>
              <a:t> </a:t>
            </a:r>
            <a:r>
              <a:rPr lang="en-GB" sz="2300" dirty="0" err="1" smtClean="0"/>
              <a:t>thành</a:t>
            </a:r>
            <a:r>
              <a:rPr lang="en-GB" sz="2300" dirty="0" smtClean="0"/>
              <a:t> </a:t>
            </a:r>
            <a:r>
              <a:rPr lang="en-GB" sz="2300" dirty="0" err="1" smtClean="0"/>
              <a:t>tựu</a:t>
            </a:r>
            <a:r>
              <a:rPr lang="en-GB" sz="2300" dirty="0" smtClean="0"/>
              <a:t> </a:t>
            </a:r>
            <a:r>
              <a:rPr lang="en-GB" sz="2300" dirty="0" err="1" smtClean="0"/>
              <a:t>đã</a:t>
            </a:r>
            <a:r>
              <a:rPr lang="en-GB" sz="2300" dirty="0" smtClean="0"/>
              <a:t> </a:t>
            </a:r>
            <a:r>
              <a:rPr lang="en-GB" sz="2300" dirty="0" err="1" smtClean="0"/>
              <a:t>đạt</a:t>
            </a:r>
            <a:r>
              <a:rPr lang="en-GB" sz="2300" dirty="0" smtClean="0"/>
              <a:t> </a:t>
            </a:r>
            <a:r>
              <a:rPr lang="en-GB" sz="2300" dirty="0" err="1" smtClean="0"/>
              <a:t>được</a:t>
            </a:r>
            <a:r>
              <a:rPr lang="en-GB" sz="2300" dirty="0" smtClean="0"/>
              <a:t> </a:t>
            </a:r>
            <a:r>
              <a:rPr lang="en-GB" sz="2300" dirty="0" err="1" smtClean="0"/>
              <a:t>và</a:t>
            </a:r>
            <a:r>
              <a:rPr lang="en-GB" sz="2300" dirty="0" smtClean="0"/>
              <a:t> </a:t>
            </a:r>
            <a:r>
              <a:rPr lang="en-GB" sz="2300" dirty="0" err="1" smtClean="0"/>
              <a:t>khắc</a:t>
            </a:r>
            <a:r>
              <a:rPr lang="en-GB" sz="2300" dirty="0" smtClean="0"/>
              <a:t> </a:t>
            </a:r>
            <a:r>
              <a:rPr lang="en-GB" sz="2300" dirty="0" err="1" smtClean="0"/>
              <a:t>phục</a:t>
            </a:r>
            <a:r>
              <a:rPr lang="en-GB" sz="2300" dirty="0" smtClean="0"/>
              <a:t> </a:t>
            </a:r>
            <a:r>
              <a:rPr lang="en-GB" sz="2300" dirty="0" err="1" smtClean="0"/>
              <a:t>hạn</a:t>
            </a:r>
            <a:r>
              <a:rPr lang="en-GB" sz="2300" dirty="0" smtClean="0"/>
              <a:t> </a:t>
            </a:r>
            <a:r>
              <a:rPr lang="en-GB" sz="2300" dirty="0" err="1" smtClean="0"/>
              <a:t>chế</a:t>
            </a:r>
            <a:r>
              <a:rPr lang="en-GB" sz="2300" dirty="0" smtClean="0"/>
              <a:t> </a:t>
            </a:r>
            <a:r>
              <a:rPr lang="en-GB" sz="2300" dirty="0" err="1" smtClean="0"/>
              <a:t>của</a:t>
            </a:r>
            <a:r>
              <a:rPr lang="en-GB" sz="2300" dirty="0" smtClean="0"/>
              <a:t> MDGs</a:t>
            </a:r>
            <a:endParaRPr lang="en-GB" sz="2300" dirty="0"/>
          </a:p>
          <a:p>
            <a:pPr lvl="1"/>
            <a:r>
              <a:rPr lang="en-GB" sz="1800" dirty="0" err="1" smtClean="0"/>
              <a:t>Ưu</a:t>
            </a:r>
            <a:r>
              <a:rPr lang="en-GB" sz="1800" dirty="0" smtClean="0"/>
              <a:t> </a:t>
            </a:r>
            <a:r>
              <a:rPr lang="en-GB" sz="1800" dirty="0" err="1" smtClean="0"/>
              <a:t>tiên</a:t>
            </a:r>
            <a:r>
              <a:rPr lang="en-GB" sz="1800" dirty="0" smtClean="0"/>
              <a:t> </a:t>
            </a:r>
            <a:r>
              <a:rPr lang="en-GB" sz="1800" dirty="0" err="1" smtClean="0"/>
              <a:t>cao</a:t>
            </a:r>
            <a:r>
              <a:rPr lang="en-GB" sz="1800" dirty="0" smtClean="0"/>
              <a:t> </a:t>
            </a:r>
            <a:r>
              <a:rPr lang="en-GB" sz="1800" dirty="0" err="1" smtClean="0"/>
              <a:t>hơn</a:t>
            </a:r>
            <a:r>
              <a:rPr lang="en-GB" sz="1800" dirty="0" smtClean="0"/>
              <a:t> </a:t>
            </a:r>
            <a:r>
              <a:rPr lang="en-GB" sz="1800" dirty="0" err="1" smtClean="0"/>
              <a:t>cho</a:t>
            </a:r>
            <a:r>
              <a:rPr lang="en-GB" sz="1800" dirty="0" smtClean="0"/>
              <a:t> </a:t>
            </a:r>
            <a:r>
              <a:rPr lang="en-GB" sz="1800" dirty="0" err="1" smtClean="0"/>
              <a:t>công</a:t>
            </a:r>
            <a:r>
              <a:rPr lang="en-GB" sz="1800" dirty="0" smtClean="0"/>
              <a:t> </a:t>
            </a:r>
            <a:r>
              <a:rPr lang="en-GB" sz="1800" dirty="0" err="1" smtClean="0"/>
              <a:t>bằng</a:t>
            </a:r>
            <a:endParaRPr lang="en-GB" sz="1800" dirty="0"/>
          </a:p>
          <a:p>
            <a:pPr lvl="1"/>
            <a:r>
              <a:rPr lang="en-GB" sz="1800" dirty="0" err="1" smtClean="0"/>
              <a:t>Chuyển</a:t>
            </a:r>
            <a:r>
              <a:rPr lang="en-GB" sz="1800" dirty="0" smtClean="0"/>
              <a:t> </a:t>
            </a:r>
            <a:r>
              <a:rPr lang="en-GB" sz="1800" dirty="0" err="1" smtClean="0"/>
              <a:t>đổi</a:t>
            </a:r>
            <a:r>
              <a:rPr lang="en-GB" sz="1800" dirty="0" smtClean="0"/>
              <a:t> sang </a:t>
            </a:r>
            <a:r>
              <a:rPr lang="en-GB" sz="1800" dirty="0" err="1" smtClean="0"/>
              <a:t>tăng</a:t>
            </a:r>
            <a:r>
              <a:rPr lang="en-GB" sz="1800" dirty="0" smtClean="0"/>
              <a:t> </a:t>
            </a:r>
            <a:r>
              <a:rPr lang="en-GB" sz="1800" dirty="0" err="1" smtClean="0"/>
              <a:t>cường</a:t>
            </a:r>
            <a:r>
              <a:rPr lang="en-GB" sz="1800" dirty="0" smtClean="0"/>
              <a:t> </a:t>
            </a:r>
            <a:r>
              <a:rPr lang="en-GB" sz="1800" dirty="0" err="1" smtClean="0"/>
              <a:t>hệ</a:t>
            </a:r>
            <a:r>
              <a:rPr lang="en-GB" sz="1800" dirty="0" smtClean="0"/>
              <a:t> </a:t>
            </a:r>
            <a:r>
              <a:rPr lang="en-GB" sz="1800" dirty="0" err="1" smtClean="0"/>
              <a:t>thống</a:t>
            </a:r>
            <a:r>
              <a:rPr lang="en-GB" sz="1800" dirty="0" smtClean="0"/>
              <a:t>, </a:t>
            </a:r>
            <a:r>
              <a:rPr lang="en-GB" sz="1800" dirty="0" err="1" smtClean="0"/>
              <a:t>nhận</a:t>
            </a:r>
            <a:r>
              <a:rPr lang="en-GB" sz="1800" dirty="0" smtClean="0"/>
              <a:t> </a:t>
            </a:r>
            <a:r>
              <a:rPr lang="en-GB" sz="1800" dirty="0" err="1" smtClean="0"/>
              <a:t>diện</a:t>
            </a:r>
            <a:r>
              <a:rPr lang="en-GB" sz="1800" dirty="0" smtClean="0"/>
              <a:t> </a:t>
            </a:r>
            <a:r>
              <a:rPr lang="en-GB" sz="1800" dirty="0" err="1" smtClean="0"/>
              <a:t>hạn</a:t>
            </a:r>
            <a:r>
              <a:rPr lang="en-GB" sz="1800" dirty="0" smtClean="0"/>
              <a:t> </a:t>
            </a:r>
            <a:r>
              <a:rPr lang="en-GB" sz="1800" dirty="0" err="1" smtClean="0"/>
              <a:t>chế</a:t>
            </a:r>
            <a:r>
              <a:rPr lang="en-GB" sz="1800" dirty="0" smtClean="0"/>
              <a:t> </a:t>
            </a:r>
            <a:r>
              <a:rPr lang="en-GB" sz="1800" dirty="0" err="1" smtClean="0"/>
              <a:t>và</a:t>
            </a:r>
            <a:r>
              <a:rPr lang="en-GB" sz="1800" dirty="0" smtClean="0"/>
              <a:t> </a:t>
            </a:r>
            <a:r>
              <a:rPr lang="en-GB" sz="1800" dirty="0" err="1" smtClean="0"/>
              <a:t>sự</a:t>
            </a:r>
            <a:r>
              <a:rPr lang="en-GB" sz="1800" dirty="0" smtClean="0"/>
              <a:t> </a:t>
            </a:r>
            <a:r>
              <a:rPr lang="en-GB" sz="1800" dirty="0" err="1" smtClean="0"/>
              <a:t>phân</a:t>
            </a:r>
            <a:r>
              <a:rPr lang="en-GB" sz="1800" dirty="0" smtClean="0"/>
              <a:t> </a:t>
            </a:r>
            <a:r>
              <a:rPr lang="en-GB" sz="1800" dirty="0" err="1" smtClean="0"/>
              <a:t>tán</a:t>
            </a:r>
            <a:r>
              <a:rPr lang="en-GB" sz="1800" dirty="0" smtClean="0"/>
              <a:t> do </a:t>
            </a:r>
            <a:r>
              <a:rPr lang="en-GB" sz="1800" dirty="0" err="1" smtClean="0"/>
              <a:t>cách</a:t>
            </a:r>
            <a:r>
              <a:rPr lang="en-GB" sz="1800" dirty="0" smtClean="0"/>
              <a:t> </a:t>
            </a:r>
            <a:r>
              <a:rPr lang="en-GB" sz="1800" dirty="0" err="1" smtClean="0"/>
              <a:t>tiếp</a:t>
            </a:r>
            <a:r>
              <a:rPr lang="en-GB" sz="1800" dirty="0" smtClean="0"/>
              <a:t> </a:t>
            </a:r>
            <a:r>
              <a:rPr lang="en-GB" sz="1800" dirty="0" err="1" smtClean="0"/>
              <a:t>cận</a:t>
            </a:r>
            <a:r>
              <a:rPr lang="en-GB" sz="1800" dirty="0" smtClean="0"/>
              <a:t> </a:t>
            </a:r>
            <a:r>
              <a:rPr lang="en-GB" sz="1800" dirty="0" err="1" smtClean="0"/>
              <a:t>dự</a:t>
            </a:r>
            <a:r>
              <a:rPr lang="en-GB" sz="1800" dirty="0" smtClean="0"/>
              <a:t> </a:t>
            </a:r>
            <a:r>
              <a:rPr lang="en-GB" sz="1800" dirty="0" err="1" smtClean="0"/>
              <a:t>án</a:t>
            </a:r>
            <a:r>
              <a:rPr lang="en-GB" sz="1800" dirty="0" smtClean="0"/>
              <a:t> </a:t>
            </a:r>
            <a:r>
              <a:rPr lang="en-GB" sz="1800" dirty="0" err="1" smtClean="0"/>
              <a:t>gây</a:t>
            </a:r>
            <a:r>
              <a:rPr lang="en-GB" sz="1800" dirty="0" smtClean="0"/>
              <a:t> </a:t>
            </a:r>
            <a:r>
              <a:rPr lang="en-GB" sz="1800" dirty="0" err="1" smtClean="0"/>
              <a:t>ra</a:t>
            </a:r>
            <a:r>
              <a:rPr lang="en-GB" sz="1800" dirty="0" smtClean="0"/>
              <a:t> </a:t>
            </a:r>
            <a:endParaRPr lang="en-GB" sz="1800" dirty="0"/>
          </a:p>
          <a:p>
            <a:pPr lvl="1"/>
            <a:r>
              <a:rPr lang="en-GB" sz="1800" dirty="0" err="1" smtClean="0"/>
              <a:t>Thúc</a:t>
            </a:r>
            <a:r>
              <a:rPr lang="en-GB" sz="1800" dirty="0" smtClean="0"/>
              <a:t> </a:t>
            </a:r>
            <a:r>
              <a:rPr lang="en-GB" sz="1800" dirty="0" err="1" smtClean="0"/>
              <a:t>đẩy</a:t>
            </a:r>
            <a:r>
              <a:rPr lang="en-GB" sz="1800" dirty="0" smtClean="0"/>
              <a:t> </a:t>
            </a:r>
            <a:r>
              <a:rPr lang="en-GB" sz="1800" dirty="0" err="1" smtClean="0"/>
              <a:t>đầu</a:t>
            </a:r>
            <a:r>
              <a:rPr lang="en-GB" sz="1800" dirty="0" smtClean="0"/>
              <a:t> </a:t>
            </a:r>
            <a:r>
              <a:rPr lang="en-GB" sz="1800" dirty="0" err="1" smtClean="0"/>
              <a:t>tư</a:t>
            </a:r>
            <a:r>
              <a:rPr lang="en-GB" sz="1800" dirty="0" smtClean="0"/>
              <a:t> </a:t>
            </a:r>
            <a:r>
              <a:rPr lang="en-GB" sz="1800" dirty="0" err="1" smtClean="0"/>
              <a:t>cho</a:t>
            </a:r>
            <a:r>
              <a:rPr lang="en-GB" sz="1800" dirty="0" smtClean="0"/>
              <a:t> </a:t>
            </a:r>
            <a:r>
              <a:rPr lang="en-GB" sz="1800" dirty="0" err="1" smtClean="0"/>
              <a:t>các</a:t>
            </a:r>
            <a:r>
              <a:rPr lang="en-GB" sz="1800" dirty="0" smtClean="0"/>
              <a:t> </a:t>
            </a:r>
            <a:r>
              <a:rPr lang="en-GB" sz="1800" dirty="0" err="1" smtClean="0"/>
              <a:t>yếu</a:t>
            </a:r>
            <a:r>
              <a:rPr lang="en-GB" sz="1800" dirty="0" smtClean="0"/>
              <a:t> </a:t>
            </a:r>
            <a:r>
              <a:rPr lang="en-GB" sz="1800" dirty="0" err="1" smtClean="0"/>
              <a:t>tố</a:t>
            </a:r>
            <a:r>
              <a:rPr lang="en-GB" sz="1800" dirty="0" smtClean="0"/>
              <a:t> </a:t>
            </a:r>
            <a:r>
              <a:rPr lang="en-GB" sz="1800" dirty="0" err="1" smtClean="0"/>
              <a:t>môi</a:t>
            </a:r>
            <a:r>
              <a:rPr lang="en-GB" sz="1800" dirty="0" smtClean="0"/>
              <a:t> </a:t>
            </a:r>
            <a:r>
              <a:rPr lang="en-GB" sz="1800" dirty="0" err="1" smtClean="0"/>
              <a:t>trường</a:t>
            </a:r>
            <a:r>
              <a:rPr lang="en-GB" sz="1800" dirty="0" smtClean="0"/>
              <a:t> </a:t>
            </a:r>
            <a:r>
              <a:rPr lang="en-GB" sz="1800" dirty="0" err="1" smtClean="0"/>
              <a:t>và</a:t>
            </a:r>
            <a:r>
              <a:rPr lang="en-GB" sz="1800" dirty="0" smtClean="0"/>
              <a:t> </a:t>
            </a:r>
            <a:r>
              <a:rPr lang="en-GB" sz="1800" dirty="0" err="1" smtClean="0"/>
              <a:t>bối</a:t>
            </a:r>
            <a:r>
              <a:rPr lang="en-GB" sz="1800" dirty="0" smtClean="0"/>
              <a:t> </a:t>
            </a:r>
            <a:r>
              <a:rPr lang="en-GB" sz="1800" dirty="0" err="1" smtClean="0"/>
              <a:t>cảnh</a:t>
            </a:r>
            <a:r>
              <a:rPr lang="en-GB" sz="1800" dirty="0" smtClean="0"/>
              <a:t> </a:t>
            </a:r>
            <a:r>
              <a:rPr lang="en-GB" sz="1800" dirty="0" err="1" smtClean="0"/>
              <a:t>xã</a:t>
            </a:r>
            <a:r>
              <a:rPr lang="en-GB" sz="1800" dirty="0" smtClean="0"/>
              <a:t> </a:t>
            </a:r>
            <a:r>
              <a:rPr lang="en-GB" sz="1800" dirty="0" err="1" smtClean="0"/>
              <a:t>hội</a:t>
            </a:r>
            <a:r>
              <a:rPr lang="en-GB" sz="1800" dirty="0" smtClean="0"/>
              <a:t> </a:t>
            </a:r>
            <a:r>
              <a:rPr lang="en-GB" sz="1800" dirty="0" err="1" smtClean="0"/>
              <a:t>có</a:t>
            </a:r>
            <a:r>
              <a:rPr lang="en-GB" sz="1800" dirty="0" smtClean="0"/>
              <a:t> </a:t>
            </a:r>
            <a:r>
              <a:rPr lang="en-GB" sz="1800" dirty="0" err="1" smtClean="0"/>
              <a:t>ảnh</a:t>
            </a:r>
            <a:r>
              <a:rPr lang="en-GB" sz="1800" dirty="0" smtClean="0"/>
              <a:t> </a:t>
            </a:r>
            <a:r>
              <a:rPr lang="en-GB" sz="1800" dirty="0" err="1" smtClean="0"/>
              <a:t>hưởng</a:t>
            </a:r>
            <a:r>
              <a:rPr lang="en-GB" sz="1800" dirty="0" smtClean="0"/>
              <a:t> </a:t>
            </a:r>
            <a:r>
              <a:rPr lang="en-GB" sz="1800" dirty="0" err="1" smtClean="0"/>
              <a:t>tới</a:t>
            </a:r>
            <a:r>
              <a:rPr lang="en-GB" sz="1800" dirty="0" smtClean="0"/>
              <a:t> </a:t>
            </a:r>
            <a:r>
              <a:rPr lang="en-GB" sz="1800" dirty="0" err="1" smtClean="0"/>
              <a:t>sức</a:t>
            </a:r>
            <a:r>
              <a:rPr lang="en-GB" sz="1800" dirty="0" smtClean="0"/>
              <a:t> </a:t>
            </a:r>
            <a:r>
              <a:rPr lang="en-GB" sz="1800" dirty="0" err="1" smtClean="0"/>
              <a:t>khỏe</a:t>
            </a:r>
            <a:r>
              <a:rPr lang="en-GB" sz="1800" dirty="0" smtClean="0"/>
              <a:t>, </a:t>
            </a:r>
            <a:r>
              <a:rPr lang="en-GB" sz="1800" dirty="0" err="1" smtClean="0"/>
              <a:t>hạnh</a:t>
            </a:r>
            <a:r>
              <a:rPr lang="en-GB" sz="1800" dirty="0" smtClean="0"/>
              <a:t> </a:t>
            </a:r>
            <a:r>
              <a:rPr lang="en-GB" sz="1800" dirty="0" err="1" smtClean="0"/>
              <a:t>phúc</a:t>
            </a:r>
            <a:r>
              <a:rPr lang="en-GB" sz="1800" dirty="0" smtClean="0"/>
              <a:t> </a:t>
            </a:r>
            <a:r>
              <a:rPr lang="en-GB" sz="1800" dirty="0" err="1" smtClean="0"/>
              <a:t>và</a:t>
            </a:r>
            <a:r>
              <a:rPr lang="en-GB" sz="1800" dirty="0" smtClean="0"/>
              <a:t> </a:t>
            </a:r>
            <a:r>
              <a:rPr lang="en-GB" sz="1800" dirty="0" err="1" smtClean="0"/>
              <a:t>phát</a:t>
            </a:r>
            <a:r>
              <a:rPr lang="en-GB" sz="1800" dirty="0" smtClean="0"/>
              <a:t> </a:t>
            </a:r>
            <a:r>
              <a:rPr lang="en-GB" sz="1800" dirty="0" err="1" smtClean="0"/>
              <a:t>triển</a:t>
            </a:r>
            <a:r>
              <a:rPr lang="en-GB" sz="1800" dirty="0" smtClean="0"/>
              <a:t> </a:t>
            </a:r>
            <a:r>
              <a:rPr lang="en-GB" sz="1800" dirty="0" err="1" smtClean="0"/>
              <a:t>bền</a:t>
            </a:r>
            <a:r>
              <a:rPr lang="en-GB" sz="1800" dirty="0" smtClean="0"/>
              <a:t> </a:t>
            </a:r>
            <a:r>
              <a:rPr lang="en-GB" sz="1800" dirty="0" err="1" smtClean="0"/>
              <a:t>vững</a:t>
            </a:r>
            <a:endParaRPr lang="en-GB" sz="1800" dirty="0"/>
          </a:p>
          <a:p>
            <a:pPr lvl="1"/>
            <a:r>
              <a:rPr lang="en-GB" sz="1800" dirty="0" err="1" smtClean="0"/>
              <a:t>Khẳng</a:t>
            </a:r>
            <a:r>
              <a:rPr lang="en-GB" sz="1800" dirty="0" smtClean="0"/>
              <a:t> </a:t>
            </a:r>
            <a:r>
              <a:rPr lang="en-GB" sz="1800" dirty="0" err="1" smtClean="0"/>
              <a:t>định</a:t>
            </a:r>
            <a:r>
              <a:rPr lang="en-GB" sz="1800" dirty="0" smtClean="0"/>
              <a:t> </a:t>
            </a:r>
            <a:r>
              <a:rPr lang="en-GB" sz="1800" dirty="0" err="1" smtClean="0"/>
              <a:t>nhu</a:t>
            </a:r>
            <a:r>
              <a:rPr lang="en-GB" sz="1800" dirty="0" smtClean="0"/>
              <a:t> </a:t>
            </a:r>
            <a:r>
              <a:rPr lang="en-GB" sz="1800" dirty="0" err="1" smtClean="0"/>
              <a:t>cầu</a:t>
            </a:r>
            <a:r>
              <a:rPr lang="en-GB" sz="1800" dirty="0" smtClean="0"/>
              <a:t> </a:t>
            </a:r>
            <a:r>
              <a:rPr lang="en-GB" sz="1800" dirty="0" err="1" smtClean="0"/>
              <a:t>cần</a:t>
            </a:r>
            <a:r>
              <a:rPr lang="en-GB" sz="1800" dirty="0" smtClean="0"/>
              <a:t> </a:t>
            </a:r>
            <a:r>
              <a:rPr lang="en-GB" sz="1800" dirty="0" err="1" smtClean="0"/>
              <a:t>phải</a:t>
            </a:r>
            <a:r>
              <a:rPr lang="en-GB" sz="1800" dirty="0" smtClean="0"/>
              <a:t> </a:t>
            </a:r>
            <a:r>
              <a:rPr lang="en-GB" sz="1800" dirty="0" err="1" smtClean="0"/>
              <a:t>có</a:t>
            </a:r>
            <a:r>
              <a:rPr lang="en-GB" sz="1800" dirty="0" smtClean="0"/>
              <a:t> </a:t>
            </a:r>
            <a:r>
              <a:rPr lang="en-GB" sz="1800" dirty="0" err="1" smtClean="0"/>
              <a:t>những</a:t>
            </a:r>
            <a:r>
              <a:rPr lang="en-GB" sz="1800" dirty="0" smtClean="0"/>
              <a:t> </a:t>
            </a:r>
            <a:r>
              <a:rPr lang="en-GB" sz="1800" dirty="0" err="1" smtClean="0"/>
              <a:t>hành</a:t>
            </a:r>
            <a:r>
              <a:rPr lang="en-GB" sz="1800" dirty="0" smtClean="0"/>
              <a:t> </a:t>
            </a:r>
            <a:r>
              <a:rPr lang="en-GB" sz="1800" dirty="0" err="1" smtClean="0"/>
              <a:t>động</a:t>
            </a:r>
            <a:r>
              <a:rPr lang="en-GB" sz="1800" dirty="0" smtClean="0"/>
              <a:t> </a:t>
            </a:r>
            <a:r>
              <a:rPr lang="en-GB" sz="1800" dirty="0" err="1" smtClean="0"/>
              <a:t>phối</a:t>
            </a:r>
            <a:r>
              <a:rPr lang="en-GB" sz="1800" dirty="0" smtClean="0"/>
              <a:t> </a:t>
            </a:r>
            <a:r>
              <a:rPr lang="en-GB" sz="1800" dirty="0" err="1" smtClean="0"/>
              <a:t>hợp</a:t>
            </a:r>
            <a:r>
              <a:rPr lang="en-GB" sz="1800" dirty="0" smtClean="0"/>
              <a:t> </a:t>
            </a:r>
            <a:r>
              <a:rPr lang="en-GB" sz="1800" dirty="0" err="1" smtClean="0"/>
              <a:t>liên</a:t>
            </a:r>
            <a:r>
              <a:rPr lang="en-GB" sz="1800" dirty="0" smtClean="0"/>
              <a:t> </a:t>
            </a:r>
            <a:r>
              <a:rPr lang="en-GB" sz="1800" dirty="0" err="1" smtClean="0"/>
              <a:t>ngành</a:t>
            </a:r>
            <a:r>
              <a:rPr lang="en-GB" sz="1800" dirty="0" smtClean="0"/>
              <a:t>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6082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700" dirty="0" smtClean="0"/>
              <a:t>SDGs </a:t>
            </a:r>
            <a:r>
              <a:rPr lang="en-GB" sz="3700" dirty="0" err="1" smtClean="0"/>
              <a:t>khác</a:t>
            </a:r>
            <a:r>
              <a:rPr lang="en-GB" sz="3700" dirty="0" smtClean="0"/>
              <a:t> </a:t>
            </a:r>
            <a:r>
              <a:rPr lang="en-GB" sz="3700" dirty="0" err="1" smtClean="0"/>
              <a:t>với</a:t>
            </a:r>
            <a:r>
              <a:rPr lang="en-GB" sz="3700" dirty="0" smtClean="0"/>
              <a:t> MDGs ở </a:t>
            </a:r>
            <a:r>
              <a:rPr lang="en-GB" sz="3700" dirty="0" err="1" smtClean="0"/>
              <a:t>những</a:t>
            </a:r>
            <a:r>
              <a:rPr lang="en-GB" sz="3700" dirty="0" smtClean="0"/>
              <a:t> </a:t>
            </a:r>
            <a:r>
              <a:rPr lang="en-GB" sz="3700" dirty="0" err="1" smtClean="0"/>
              <a:t>điểm</a:t>
            </a:r>
            <a:r>
              <a:rPr lang="en-GB" sz="3700" dirty="0" smtClean="0"/>
              <a:t> </a:t>
            </a:r>
            <a:r>
              <a:rPr lang="en-GB" sz="3700" dirty="0" err="1" smtClean="0"/>
              <a:t>gì</a:t>
            </a:r>
            <a:r>
              <a:rPr lang="en-GB" sz="3700" dirty="0" smtClean="0"/>
              <a:t>?</a:t>
            </a:r>
            <a:endParaRPr lang="en-GB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1478259"/>
            <a:ext cx="9624060" cy="5636843"/>
          </a:xfrm>
        </p:spPr>
        <p:txBody>
          <a:bodyPr>
            <a:normAutofit fontScale="40000" lnSpcReduction="20000"/>
          </a:bodyPr>
          <a:lstStyle/>
          <a:p>
            <a:r>
              <a:rPr lang="en-GB" sz="4900" b="1" dirty="0" smtClean="0"/>
              <a:t>SDGs </a:t>
            </a:r>
            <a:r>
              <a:rPr lang="en-GB" sz="4900" b="1" dirty="0" err="1" smtClean="0"/>
              <a:t>liên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quan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đến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tất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cả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các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quốc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gia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trên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thế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giới</a:t>
            </a:r>
            <a:r>
              <a:rPr lang="en-GB" sz="4900" b="1" dirty="0" smtClean="0"/>
              <a:t> </a:t>
            </a:r>
            <a:r>
              <a:rPr lang="en-GB" sz="4900" b="1" dirty="0"/>
              <a:t>– </a:t>
            </a:r>
            <a:r>
              <a:rPr lang="en-GB" sz="4900" b="1" dirty="0" err="1" smtClean="0"/>
              <a:t>không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chỉ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các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nước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nghèo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nhất</a:t>
            </a:r>
            <a:r>
              <a:rPr lang="en-GB" sz="4900" b="1" dirty="0" smtClean="0"/>
              <a:t>. SDGs </a:t>
            </a:r>
            <a:r>
              <a:rPr lang="en-GB" sz="4900" b="1" dirty="0" err="1" smtClean="0"/>
              <a:t>thể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hiện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cách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tiếp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cận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phổ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cập</a:t>
            </a:r>
            <a:r>
              <a:rPr lang="en-GB" sz="4900" b="1" dirty="0" smtClean="0"/>
              <a:t>…</a:t>
            </a:r>
            <a:endParaRPr lang="en-GB" sz="4900" b="1" dirty="0"/>
          </a:p>
          <a:p>
            <a:pPr lvl="1"/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mục</a:t>
            </a:r>
            <a:r>
              <a:rPr lang="en-GB" sz="4900" dirty="0" smtClean="0"/>
              <a:t> </a:t>
            </a:r>
            <a:r>
              <a:rPr lang="en-GB" sz="4900" dirty="0" err="1" smtClean="0"/>
              <a:t>tiêu</a:t>
            </a:r>
            <a:r>
              <a:rPr lang="en-GB" sz="4900" dirty="0" smtClean="0"/>
              <a:t> y </a:t>
            </a:r>
            <a:r>
              <a:rPr lang="en-GB" sz="4900" dirty="0" err="1" smtClean="0"/>
              <a:t>tế</a:t>
            </a:r>
            <a:r>
              <a:rPr lang="en-GB" sz="4900" dirty="0" smtClean="0"/>
              <a:t> </a:t>
            </a:r>
            <a:r>
              <a:rPr lang="en-GB" sz="4900" dirty="0" err="1" smtClean="0"/>
              <a:t>cụ</a:t>
            </a:r>
            <a:r>
              <a:rPr lang="en-GB" sz="4900" dirty="0" smtClean="0"/>
              <a:t> </a:t>
            </a:r>
            <a:r>
              <a:rPr lang="en-GB" sz="4900" dirty="0" err="1" smtClean="0"/>
              <a:t>thể</a:t>
            </a:r>
            <a:r>
              <a:rPr lang="en-GB" sz="4900" dirty="0" smtClean="0"/>
              <a:t> </a:t>
            </a:r>
            <a:r>
              <a:rPr lang="en-GB" sz="4900" dirty="0" err="1" smtClean="0"/>
              <a:t>tập</a:t>
            </a:r>
            <a:r>
              <a:rPr lang="en-GB" sz="4900" dirty="0" smtClean="0"/>
              <a:t> </a:t>
            </a:r>
            <a:r>
              <a:rPr lang="en-GB" sz="4900" dirty="0" err="1" smtClean="0"/>
              <a:t>trung</a:t>
            </a:r>
            <a:r>
              <a:rPr lang="en-GB" sz="4900" dirty="0" smtClean="0"/>
              <a:t> </a:t>
            </a:r>
            <a:r>
              <a:rPr lang="en-GB" sz="4900" dirty="0" err="1" smtClean="0"/>
              <a:t>vào</a:t>
            </a:r>
            <a:r>
              <a:rPr lang="en-GB" sz="4900" dirty="0" smtClean="0"/>
              <a:t> </a:t>
            </a:r>
            <a:r>
              <a:rPr lang="en-GB" sz="4900" dirty="0" err="1" smtClean="0"/>
              <a:t>việc</a:t>
            </a:r>
            <a:r>
              <a:rPr lang="en-GB" sz="4900" dirty="0" smtClean="0"/>
              <a:t> </a:t>
            </a:r>
            <a:r>
              <a:rPr lang="en-GB" sz="4900" dirty="0" err="1" smtClean="0"/>
              <a:t>xây</a:t>
            </a:r>
            <a:r>
              <a:rPr lang="en-GB" sz="4900" dirty="0" smtClean="0"/>
              <a:t> </a:t>
            </a:r>
            <a:r>
              <a:rPr lang="en-GB" sz="4900" dirty="0" err="1" smtClean="0"/>
              <a:t>dựng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xã</a:t>
            </a:r>
            <a:r>
              <a:rPr lang="en-GB" sz="4900" dirty="0" smtClean="0"/>
              <a:t> </a:t>
            </a:r>
            <a:r>
              <a:rPr lang="en-GB" sz="4900" dirty="0" err="1" smtClean="0"/>
              <a:t>hội</a:t>
            </a:r>
            <a:r>
              <a:rPr lang="en-GB" sz="4900" dirty="0" smtClean="0"/>
              <a:t> </a:t>
            </a:r>
            <a:r>
              <a:rPr lang="en-GB" sz="4900" dirty="0" err="1" smtClean="0"/>
              <a:t>khỏe</a:t>
            </a:r>
            <a:r>
              <a:rPr lang="en-GB" sz="4900" dirty="0" smtClean="0"/>
              <a:t> </a:t>
            </a:r>
            <a:r>
              <a:rPr lang="en-GB" sz="4900" dirty="0" err="1" smtClean="0"/>
              <a:t>mạnh</a:t>
            </a:r>
            <a:r>
              <a:rPr lang="en-GB" sz="4900" dirty="0" smtClean="0"/>
              <a:t> </a:t>
            </a:r>
            <a:r>
              <a:rPr lang="en-GB" sz="4900" dirty="0" err="1" smtClean="0"/>
              <a:t>hơn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góp</a:t>
            </a:r>
            <a:r>
              <a:rPr lang="en-GB" sz="4900" dirty="0" smtClean="0"/>
              <a:t> </a:t>
            </a:r>
            <a:r>
              <a:rPr lang="en-GB" sz="4900" dirty="0" err="1" smtClean="0"/>
              <a:t>phần</a:t>
            </a:r>
            <a:r>
              <a:rPr lang="en-GB" sz="4900" dirty="0" smtClean="0"/>
              <a:t> mang </a:t>
            </a:r>
            <a:r>
              <a:rPr lang="en-GB" sz="4900" dirty="0" err="1" smtClean="0"/>
              <a:t>đến</a:t>
            </a:r>
            <a:r>
              <a:rPr lang="en-GB" sz="4900" dirty="0" smtClean="0"/>
              <a:t> </a:t>
            </a:r>
            <a:r>
              <a:rPr lang="en-GB" sz="4900" dirty="0" err="1" smtClean="0"/>
              <a:t>hạnh</a:t>
            </a:r>
            <a:r>
              <a:rPr lang="en-GB" sz="4900" dirty="0" smtClean="0"/>
              <a:t> </a:t>
            </a:r>
            <a:r>
              <a:rPr lang="en-GB" sz="4900" dirty="0" err="1" smtClean="0"/>
              <a:t>phúc</a:t>
            </a:r>
            <a:r>
              <a:rPr lang="en-GB" sz="4900" dirty="0" smtClean="0"/>
              <a:t> </a:t>
            </a:r>
            <a:r>
              <a:rPr lang="en-GB" sz="4900" dirty="0" err="1" smtClean="0"/>
              <a:t>cho</a:t>
            </a:r>
            <a:r>
              <a:rPr lang="en-GB" sz="4900" dirty="0" smtClean="0"/>
              <a:t> </a:t>
            </a:r>
            <a:r>
              <a:rPr lang="en-GB" sz="4900" dirty="0" err="1" smtClean="0"/>
              <a:t>tất</a:t>
            </a:r>
            <a:r>
              <a:rPr lang="en-GB" sz="4900" dirty="0" smtClean="0"/>
              <a:t> </a:t>
            </a:r>
            <a:r>
              <a:rPr lang="en-GB" sz="4900" dirty="0" err="1" smtClean="0"/>
              <a:t>cả</a:t>
            </a:r>
            <a:r>
              <a:rPr lang="en-GB" sz="4900" dirty="0" smtClean="0"/>
              <a:t> </a:t>
            </a:r>
            <a:r>
              <a:rPr lang="en-GB" sz="4900" dirty="0" err="1" smtClean="0"/>
              <a:t>mọi</a:t>
            </a:r>
            <a:r>
              <a:rPr lang="en-GB" sz="4900" dirty="0" smtClean="0"/>
              <a:t> </a:t>
            </a:r>
            <a:r>
              <a:rPr lang="en-GB" sz="4900" dirty="0" err="1" smtClean="0"/>
              <a:t>người</a:t>
            </a:r>
            <a:r>
              <a:rPr lang="en-GB" sz="4900" dirty="0" smtClean="0"/>
              <a:t>.</a:t>
            </a:r>
            <a:endParaRPr lang="en-GB" sz="4900" dirty="0"/>
          </a:p>
          <a:p>
            <a:r>
              <a:rPr lang="en-GB" sz="4900" b="1" dirty="0"/>
              <a:t>SDGs </a:t>
            </a:r>
            <a:r>
              <a:rPr lang="en-GB" sz="4900" b="1" dirty="0" err="1" smtClean="0"/>
              <a:t>không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bỏ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ai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lại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phía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sau</a:t>
            </a:r>
            <a:r>
              <a:rPr lang="en-GB" sz="4900" b="1" dirty="0" smtClean="0"/>
              <a:t>... SDGs </a:t>
            </a:r>
            <a:r>
              <a:rPr lang="en-GB" sz="4900" b="1" dirty="0" err="1" smtClean="0"/>
              <a:t>là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cách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tiếp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cận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công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bằng</a:t>
            </a:r>
            <a:endParaRPr lang="en-GB" sz="4900" b="1" dirty="0"/>
          </a:p>
          <a:p>
            <a:pPr lvl="1"/>
            <a:r>
              <a:rPr lang="en-GB" sz="4900" dirty="0" err="1" smtClean="0"/>
              <a:t>Bắt</a:t>
            </a:r>
            <a:r>
              <a:rPr lang="en-GB" sz="4900" dirty="0" smtClean="0"/>
              <a:t> </a:t>
            </a:r>
            <a:r>
              <a:rPr lang="en-GB" sz="4900" dirty="0" err="1" smtClean="0"/>
              <a:t>nguồn</a:t>
            </a:r>
            <a:r>
              <a:rPr lang="en-GB" sz="4900" dirty="0" smtClean="0"/>
              <a:t> </a:t>
            </a:r>
            <a:r>
              <a:rPr lang="en-GB" sz="4900" dirty="0" err="1" smtClean="0"/>
              <a:t>từ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nguyên</a:t>
            </a:r>
            <a:r>
              <a:rPr lang="en-GB" sz="4900" dirty="0" smtClean="0"/>
              <a:t> </a:t>
            </a:r>
            <a:r>
              <a:rPr lang="en-GB" sz="4900" dirty="0" err="1" smtClean="0"/>
              <a:t>tắc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tiêu</a:t>
            </a:r>
            <a:r>
              <a:rPr lang="en-GB" sz="4900" dirty="0" smtClean="0"/>
              <a:t> </a:t>
            </a:r>
            <a:r>
              <a:rPr lang="en-GB" sz="4900" dirty="0" err="1" smtClean="0"/>
              <a:t>chuẩn</a:t>
            </a:r>
            <a:r>
              <a:rPr lang="en-GB" sz="4900" dirty="0" smtClean="0"/>
              <a:t> </a:t>
            </a:r>
            <a:r>
              <a:rPr lang="en-GB" sz="4900" dirty="0" err="1" smtClean="0"/>
              <a:t>nhân</a:t>
            </a:r>
            <a:r>
              <a:rPr lang="en-GB" sz="4900" dirty="0" smtClean="0"/>
              <a:t> </a:t>
            </a:r>
            <a:r>
              <a:rPr lang="en-GB" sz="4900" dirty="0" err="1" smtClean="0"/>
              <a:t>quyền</a:t>
            </a:r>
            <a:r>
              <a:rPr lang="en-GB" sz="4900" dirty="0" smtClean="0"/>
              <a:t>; </a:t>
            </a:r>
            <a:r>
              <a:rPr lang="en-GB" sz="4900" dirty="0" err="1" smtClean="0"/>
              <a:t>có</a:t>
            </a:r>
            <a:r>
              <a:rPr lang="en-GB" sz="4900" dirty="0" smtClean="0"/>
              <a:t> </a:t>
            </a:r>
            <a:r>
              <a:rPr lang="en-GB" sz="4900" dirty="0" err="1" smtClean="0"/>
              <a:t>quan</a:t>
            </a:r>
            <a:r>
              <a:rPr lang="en-GB" sz="4900" dirty="0" smtClean="0"/>
              <a:t> </a:t>
            </a:r>
            <a:r>
              <a:rPr lang="en-GB" sz="4900" dirty="0" err="1" smtClean="0"/>
              <a:t>tâm</a:t>
            </a:r>
            <a:r>
              <a:rPr lang="en-GB" sz="4900" dirty="0" smtClean="0"/>
              <a:t> </a:t>
            </a:r>
            <a:r>
              <a:rPr lang="en-GB" sz="4900" dirty="0" err="1" smtClean="0"/>
              <a:t>đến</a:t>
            </a:r>
            <a:r>
              <a:rPr lang="en-GB" sz="4900" dirty="0" smtClean="0"/>
              <a:t> </a:t>
            </a:r>
            <a:r>
              <a:rPr lang="en-GB" sz="4900" dirty="0" err="1" smtClean="0"/>
              <a:t>người</a:t>
            </a:r>
            <a:r>
              <a:rPr lang="en-GB" sz="4900" dirty="0" smtClean="0"/>
              <a:t> </a:t>
            </a:r>
            <a:r>
              <a:rPr lang="en-GB" sz="4900" dirty="0" err="1" smtClean="0"/>
              <a:t>tàn</a:t>
            </a:r>
            <a:r>
              <a:rPr lang="en-GB" sz="4900" dirty="0" smtClean="0"/>
              <a:t> </a:t>
            </a:r>
            <a:r>
              <a:rPr lang="en-GB" sz="4900" dirty="0" err="1" smtClean="0"/>
              <a:t>tật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người</a:t>
            </a:r>
            <a:r>
              <a:rPr lang="en-GB" sz="4900" dirty="0" smtClean="0"/>
              <a:t> </a:t>
            </a:r>
            <a:r>
              <a:rPr lang="en-GB" sz="4900" dirty="0" err="1" smtClean="0"/>
              <a:t>có</a:t>
            </a:r>
            <a:r>
              <a:rPr lang="en-GB" sz="4900" dirty="0" smtClean="0"/>
              <a:t> </a:t>
            </a:r>
            <a:r>
              <a:rPr lang="en-GB" sz="4900" dirty="0" err="1" smtClean="0"/>
              <a:t>hoàn</a:t>
            </a:r>
            <a:r>
              <a:rPr lang="en-GB" sz="4900" dirty="0" smtClean="0"/>
              <a:t> </a:t>
            </a:r>
            <a:r>
              <a:rPr lang="en-GB" sz="4900" dirty="0" err="1" smtClean="0"/>
              <a:t>cảnh</a:t>
            </a:r>
            <a:r>
              <a:rPr lang="en-GB" sz="4900" dirty="0" smtClean="0"/>
              <a:t> </a:t>
            </a:r>
            <a:r>
              <a:rPr lang="en-GB" sz="4900" dirty="0" err="1" smtClean="0"/>
              <a:t>khó</a:t>
            </a:r>
            <a:r>
              <a:rPr lang="en-GB" sz="4900" dirty="0" smtClean="0"/>
              <a:t> </a:t>
            </a:r>
            <a:r>
              <a:rPr lang="en-GB" sz="4900" dirty="0" err="1" smtClean="0"/>
              <a:t>khăn</a:t>
            </a:r>
            <a:r>
              <a:rPr lang="en-GB" sz="4900" dirty="0" smtClean="0"/>
              <a:t>. </a:t>
            </a:r>
            <a:endParaRPr lang="en-GB" sz="4900" dirty="0"/>
          </a:p>
          <a:p>
            <a:pPr lvl="1"/>
            <a:r>
              <a:rPr lang="en-GB" sz="4900" dirty="0" smtClean="0"/>
              <a:t>SDGs </a:t>
            </a:r>
            <a:r>
              <a:rPr lang="en-GB" sz="4900" dirty="0" err="1" smtClean="0"/>
              <a:t>giúp</a:t>
            </a:r>
            <a:r>
              <a:rPr lang="en-GB" sz="4900" dirty="0" smtClean="0"/>
              <a:t> </a:t>
            </a:r>
            <a:r>
              <a:rPr lang="en-GB" sz="4900" dirty="0" err="1" smtClean="0"/>
              <a:t>chúng</a:t>
            </a:r>
            <a:r>
              <a:rPr lang="en-GB" sz="4900" dirty="0" smtClean="0"/>
              <a:t> ta </a:t>
            </a:r>
            <a:r>
              <a:rPr lang="en-GB" sz="4900" dirty="0" err="1" smtClean="0"/>
              <a:t>nhận</a:t>
            </a:r>
            <a:r>
              <a:rPr lang="en-GB" sz="4900" dirty="0" smtClean="0"/>
              <a:t> </a:t>
            </a:r>
            <a:r>
              <a:rPr lang="en-GB" sz="4900" dirty="0" err="1" smtClean="0"/>
              <a:t>diện</a:t>
            </a:r>
            <a:r>
              <a:rPr lang="en-GB" sz="4900" dirty="0" smtClean="0"/>
              <a:t> </a:t>
            </a:r>
            <a:r>
              <a:rPr lang="en-GB" sz="4900" dirty="0" err="1" smtClean="0"/>
              <a:t>được</a:t>
            </a:r>
            <a:r>
              <a:rPr lang="en-GB" sz="4900" dirty="0" smtClean="0"/>
              <a:t> </a:t>
            </a:r>
            <a:r>
              <a:rPr lang="en-GB" sz="4900" dirty="0" err="1" smtClean="0"/>
              <a:t>sự</a:t>
            </a:r>
            <a:r>
              <a:rPr lang="en-GB" sz="4900" dirty="0" smtClean="0"/>
              <a:t> </a:t>
            </a:r>
            <a:r>
              <a:rPr lang="en-GB" sz="4900" dirty="0" err="1" smtClean="0"/>
              <a:t>chênh</a:t>
            </a:r>
            <a:r>
              <a:rPr lang="en-GB" sz="4900" dirty="0" smtClean="0"/>
              <a:t> </a:t>
            </a:r>
            <a:r>
              <a:rPr lang="en-GB" sz="4900" dirty="0" err="1" smtClean="0"/>
              <a:t>lệch</a:t>
            </a:r>
            <a:r>
              <a:rPr lang="en-GB" sz="4900" dirty="0" smtClean="0"/>
              <a:t> </a:t>
            </a:r>
            <a:r>
              <a:rPr lang="en-GB" sz="4900" dirty="0" err="1" smtClean="0"/>
              <a:t>giữa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quốc</a:t>
            </a:r>
            <a:r>
              <a:rPr lang="en-GB" sz="4900" dirty="0" smtClean="0"/>
              <a:t> </a:t>
            </a:r>
            <a:r>
              <a:rPr lang="en-GB" sz="4900" dirty="0" err="1" smtClean="0"/>
              <a:t>gia</a:t>
            </a:r>
            <a:r>
              <a:rPr lang="en-GB" sz="4900" dirty="0" smtClean="0"/>
              <a:t>. </a:t>
            </a:r>
            <a:endParaRPr lang="en-GB" sz="4900" dirty="0"/>
          </a:p>
          <a:p>
            <a:r>
              <a:rPr lang="en-GB" sz="5300" b="1" dirty="0" smtClean="0"/>
              <a:t>SDGs </a:t>
            </a:r>
            <a:r>
              <a:rPr lang="en-GB" sz="5300" b="1" dirty="0" err="1" smtClean="0"/>
              <a:t>toàn</a:t>
            </a:r>
            <a:r>
              <a:rPr lang="en-GB" sz="5300" b="1" dirty="0" smtClean="0"/>
              <a:t> </a:t>
            </a:r>
            <a:r>
              <a:rPr lang="en-GB" sz="5300" b="1" dirty="0" err="1" smtClean="0"/>
              <a:t>diện</a:t>
            </a:r>
            <a:r>
              <a:rPr lang="en-GB" sz="5300" b="1" dirty="0" smtClean="0"/>
              <a:t> </a:t>
            </a:r>
            <a:r>
              <a:rPr lang="en-GB" sz="5300" b="1" dirty="0"/>
              <a:t>– </a:t>
            </a:r>
            <a:r>
              <a:rPr lang="en-GB" sz="5300" b="1" dirty="0" err="1" smtClean="0"/>
              <a:t>và</a:t>
            </a:r>
            <a:r>
              <a:rPr lang="en-GB" sz="5300" b="1" dirty="0" smtClean="0"/>
              <a:t> </a:t>
            </a:r>
            <a:r>
              <a:rPr lang="en-GB" sz="5300" b="1" dirty="0" err="1" smtClean="0"/>
              <a:t>tham</a:t>
            </a:r>
            <a:r>
              <a:rPr lang="en-GB" sz="5300" b="1" dirty="0" smtClean="0"/>
              <a:t> </a:t>
            </a:r>
            <a:r>
              <a:rPr lang="en-GB" sz="5300" b="1" dirty="0" err="1" smtClean="0"/>
              <a:t>vọng</a:t>
            </a:r>
            <a:endParaRPr lang="en-GB" sz="5300" b="1" dirty="0"/>
          </a:p>
          <a:p>
            <a:pPr lvl="1"/>
            <a:r>
              <a:rPr lang="en-GB" sz="4900" dirty="0"/>
              <a:t>MDGs </a:t>
            </a:r>
            <a:r>
              <a:rPr lang="en-GB" sz="4900" dirty="0" err="1" smtClean="0"/>
              <a:t>bị</a:t>
            </a:r>
            <a:r>
              <a:rPr lang="en-GB" sz="4900" dirty="0" smtClean="0"/>
              <a:t> </a:t>
            </a:r>
            <a:r>
              <a:rPr lang="en-GB" sz="4900" dirty="0" err="1" smtClean="0"/>
              <a:t>cho</a:t>
            </a:r>
            <a:r>
              <a:rPr lang="en-GB" sz="4900" dirty="0" smtClean="0"/>
              <a:t> </a:t>
            </a:r>
            <a:r>
              <a:rPr lang="en-GB" sz="4900" dirty="0" err="1" smtClean="0"/>
              <a:t>là</a:t>
            </a:r>
            <a:r>
              <a:rPr lang="en-GB" sz="4900" dirty="0" smtClean="0"/>
              <a:t> </a:t>
            </a:r>
            <a:r>
              <a:rPr lang="en-GB" sz="4900" dirty="0" err="1" smtClean="0"/>
              <a:t>có</a:t>
            </a:r>
            <a:r>
              <a:rPr lang="en-GB" sz="4900" dirty="0" smtClean="0"/>
              <a:t> </a:t>
            </a:r>
            <a:r>
              <a:rPr lang="en-GB" sz="4900" dirty="0" err="1" smtClean="0"/>
              <a:t>cách</a:t>
            </a:r>
            <a:r>
              <a:rPr lang="en-GB" sz="4900" dirty="0" smtClean="0"/>
              <a:t> </a:t>
            </a:r>
            <a:r>
              <a:rPr lang="en-GB" sz="4900" dirty="0" err="1" smtClean="0"/>
              <a:t>tiếp</a:t>
            </a:r>
            <a:r>
              <a:rPr lang="en-GB" sz="4900" dirty="0" smtClean="0"/>
              <a:t> </a:t>
            </a:r>
            <a:r>
              <a:rPr lang="en-GB" sz="4900" dirty="0" err="1" smtClean="0"/>
              <a:t>cận</a:t>
            </a:r>
            <a:r>
              <a:rPr lang="en-GB" sz="4900" dirty="0" smtClean="0"/>
              <a:t> </a:t>
            </a:r>
            <a:r>
              <a:rPr lang="en-GB" sz="4900" dirty="0" err="1" smtClean="0"/>
              <a:t>hạn</a:t>
            </a:r>
            <a:r>
              <a:rPr lang="en-GB" sz="4900" dirty="0" smtClean="0"/>
              <a:t> </a:t>
            </a:r>
            <a:r>
              <a:rPr lang="en-GB" sz="4900" dirty="0" err="1" smtClean="0"/>
              <a:t>hẹp</a:t>
            </a:r>
            <a:r>
              <a:rPr lang="en-GB" sz="4900" dirty="0" smtClean="0"/>
              <a:t> </a:t>
            </a:r>
            <a:r>
              <a:rPr lang="en-GB" sz="4900" dirty="0" err="1" smtClean="0"/>
              <a:t>về</a:t>
            </a:r>
            <a:r>
              <a:rPr lang="en-GB" sz="4900" dirty="0" smtClean="0"/>
              <a:t> </a:t>
            </a:r>
            <a:r>
              <a:rPr lang="en-GB" sz="4900" dirty="0" err="1" smtClean="0"/>
              <a:t>phát</a:t>
            </a:r>
            <a:r>
              <a:rPr lang="en-GB" sz="4900" dirty="0" smtClean="0"/>
              <a:t> </a:t>
            </a:r>
            <a:r>
              <a:rPr lang="en-GB" sz="4900" dirty="0" err="1" smtClean="0"/>
              <a:t>triển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coi</a:t>
            </a:r>
            <a:r>
              <a:rPr lang="en-GB" sz="4900" dirty="0" smtClean="0"/>
              <a:t> </a:t>
            </a:r>
            <a:r>
              <a:rPr lang="en-GB" sz="4900" dirty="0" err="1" smtClean="0"/>
              <a:t>trọng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kết</a:t>
            </a:r>
            <a:r>
              <a:rPr lang="en-GB" sz="4900" dirty="0" smtClean="0"/>
              <a:t> </a:t>
            </a:r>
            <a:r>
              <a:rPr lang="en-GB" sz="4900" dirty="0" err="1" smtClean="0"/>
              <a:t>quả</a:t>
            </a:r>
            <a:r>
              <a:rPr lang="en-GB" sz="4900" dirty="0" smtClean="0"/>
              <a:t> </a:t>
            </a:r>
            <a:r>
              <a:rPr lang="en-GB" sz="4900" dirty="0" err="1" smtClean="0"/>
              <a:t>trước</a:t>
            </a:r>
            <a:r>
              <a:rPr lang="en-GB" sz="4900" dirty="0" smtClean="0"/>
              <a:t> </a:t>
            </a:r>
            <a:r>
              <a:rPr lang="en-GB" sz="4900" dirty="0" err="1" smtClean="0"/>
              <a:t>mắt</a:t>
            </a:r>
            <a:r>
              <a:rPr lang="en-GB" sz="4900" dirty="0" smtClean="0"/>
              <a:t> </a:t>
            </a:r>
            <a:r>
              <a:rPr lang="en-GB" sz="4900" dirty="0" err="1" smtClean="0"/>
              <a:t>hơn</a:t>
            </a:r>
            <a:r>
              <a:rPr lang="en-GB" sz="4900" dirty="0" smtClean="0"/>
              <a:t> </a:t>
            </a:r>
            <a:r>
              <a:rPr lang="en-GB" sz="4900" dirty="0" err="1" smtClean="0"/>
              <a:t>là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kết</a:t>
            </a:r>
            <a:r>
              <a:rPr lang="en-GB" sz="4900" dirty="0" smtClean="0"/>
              <a:t> </a:t>
            </a:r>
            <a:r>
              <a:rPr lang="en-GB" sz="4900" dirty="0" err="1" smtClean="0"/>
              <a:t>quả</a:t>
            </a:r>
            <a:r>
              <a:rPr lang="en-GB" sz="4900" dirty="0" smtClean="0"/>
              <a:t> </a:t>
            </a:r>
            <a:r>
              <a:rPr lang="en-GB" sz="4900" dirty="0" err="1" smtClean="0"/>
              <a:t>bề</a:t>
            </a:r>
            <a:r>
              <a:rPr lang="en-GB" sz="4900" dirty="0" smtClean="0"/>
              <a:t> </a:t>
            </a:r>
            <a:r>
              <a:rPr lang="en-GB" sz="4900" dirty="0" err="1" smtClean="0"/>
              <a:t>vững</a:t>
            </a:r>
            <a:r>
              <a:rPr lang="en-GB" sz="4900" dirty="0" smtClean="0"/>
              <a:t> </a:t>
            </a:r>
            <a:r>
              <a:rPr lang="en-GB" sz="4900" dirty="0" err="1" smtClean="0"/>
              <a:t>lâu</a:t>
            </a:r>
            <a:r>
              <a:rPr lang="en-GB" sz="4900" dirty="0" smtClean="0"/>
              <a:t> </a:t>
            </a:r>
            <a:r>
              <a:rPr lang="en-GB" sz="4900" dirty="0" err="1" smtClean="0"/>
              <a:t>dài</a:t>
            </a:r>
            <a:r>
              <a:rPr lang="en-GB" sz="4900" dirty="0" smtClean="0"/>
              <a:t>.  </a:t>
            </a:r>
            <a:endParaRPr lang="en-GB" sz="4900" dirty="0"/>
          </a:p>
          <a:p>
            <a:r>
              <a:rPr lang="en-GB" sz="4900" b="1" dirty="0" smtClean="0"/>
              <a:t>SDGs </a:t>
            </a:r>
            <a:r>
              <a:rPr lang="en-GB" sz="4900" b="1" dirty="0" err="1" smtClean="0"/>
              <a:t>công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nhậ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các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mục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tiêu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phát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triển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có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liên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quan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và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phụ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thuộc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lẫn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nhau</a:t>
            </a:r>
            <a:endParaRPr lang="en-GB" sz="4900" b="1" dirty="0"/>
          </a:p>
          <a:p>
            <a:pPr lvl="1"/>
            <a:r>
              <a:rPr lang="en-GB" sz="4900" dirty="0" err="1" smtClean="0"/>
              <a:t>Cần</a:t>
            </a:r>
            <a:r>
              <a:rPr lang="en-GB" sz="4900" dirty="0" smtClean="0"/>
              <a:t> </a:t>
            </a:r>
            <a:r>
              <a:rPr lang="en-GB" sz="4900" dirty="0" err="1" smtClean="0"/>
              <a:t>phải</a:t>
            </a:r>
            <a:r>
              <a:rPr lang="en-GB" sz="4900" dirty="0" smtClean="0"/>
              <a:t> </a:t>
            </a:r>
            <a:r>
              <a:rPr lang="en-GB" sz="4900" dirty="0" err="1" smtClean="0"/>
              <a:t>có</a:t>
            </a:r>
            <a:r>
              <a:rPr lang="en-GB" sz="4900" dirty="0" smtClean="0"/>
              <a:t> </a:t>
            </a:r>
            <a:r>
              <a:rPr lang="en-GB" sz="4900" dirty="0" err="1" smtClean="0"/>
              <a:t>sự</a:t>
            </a:r>
            <a:r>
              <a:rPr lang="en-GB" sz="4900" dirty="0" smtClean="0"/>
              <a:t> </a:t>
            </a:r>
            <a:r>
              <a:rPr lang="en-GB" sz="4900" dirty="0" err="1" smtClean="0"/>
              <a:t>hợp</a:t>
            </a:r>
            <a:r>
              <a:rPr lang="en-GB" sz="4900" dirty="0" smtClean="0"/>
              <a:t> </a:t>
            </a:r>
            <a:r>
              <a:rPr lang="en-GB" sz="4900" dirty="0" err="1" smtClean="0"/>
              <a:t>tác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thống</a:t>
            </a:r>
            <a:r>
              <a:rPr lang="en-GB" sz="4900" dirty="0" smtClean="0"/>
              <a:t> </a:t>
            </a:r>
            <a:r>
              <a:rPr lang="en-GB" sz="4900" dirty="0" err="1" smtClean="0"/>
              <a:t>nhất</a:t>
            </a:r>
            <a:r>
              <a:rPr lang="en-GB" sz="4900" dirty="0" smtClean="0"/>
              <a:t> </a:t>
            </a:r>
            <a:r>
              <a:rPr lang="en-GB" sz="4900" dirty="0" err="1" smtClean="0"/>
              <a:t>giữa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bộ</a:t>
            </a:r>
            <a:r>
              <a:rPr lang="en-GB" sz="4900" dirty="0" smtClean="0"/>
              <a:t>, </a:t>
            </a:r>
            <a:r>
              <a:rPr lang="en-GB" sz="4900" dirty="0" err="1" smtClean="0"/>
              <a:t>ngành</a:t>
            </a:r>
            <a:r>
              <a:rPr lang="en-GB" sz="4900" dirty="0" smtClean="0"/>
              <a:t>*</a:t>
            </a:r>
            <a:endParaRPr lang="en-GB" sz="4900" dirty="0"/>
          </a:p>
          <a:p>
            <a:pPr lvl="1"/>
            <a:r>
              <a:rPr lang="en-GB" sz="4900" dirty="0" smtClean="0"/>
              <a:t>SDGs </a:t>
            </a:r>
            <a:r>
              <a:rPr lang="en-GB" sz="4900" dirty="0" err="1" smtClean="0"/>
              <a:t>công</a:t>
            </a:r>
            <a:r>
              <a:rPr lang="en-GB" sz="4900" dirty="0" smtClean="0"/>
              <a:t> </a:t>
            </a:r>
            <a:r>
              <a:rPr lang="en-GB" sz="4900" dirty="0" err="1" smtClean="0"/>
              <a:t>nhận</a:t>
            </a:r>
            <a:r>
              <a:rPr lang="en-GB" sz="4900" dirty="0" smtClean="0"/>
              <a:t> y </a:t>
            </a:r>
            <a:r>
              <a:rPr lang="en-GB" sz="4900" dirty="0" err="1" smtClean="0"/>
              <a:t>tế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các</a:t>
            </a:r>
            <a:r>
              <a:rPr lang="en-GB" sz="4900" dirty="0" smtClean="0"/>
              <a:t> </a:t>
            </a:r>
            <a:r>
              <a:rPr lang="en-GB" sz="4900" dirty="0" err="1" smtClean="0"/>
              <a:t>vấn</a:t>
            </a:r>
            <a:r>
              <a:rPr lang="en-GB" sz="4900" dirty="0" smtClean="0"/>
              <a:t> </a:t>
            </a:r>
            <a:r>
              <a:rPr lang="en-GB" sz="4900" dirty="0" err="1" smtClean="0"/>
              <a:t>đề</a:t>
            </a:r>
            <a:r>
              <a:rPr lang="en-GB" sz="4900" dirty="0" smtClean="0"/>
              <a:t> </a:t>
            </a:r>
            <a:r>
              <a:rPr lang="en-GB" sz="4900" dirty="0" err="1" smtClean="0"/>
              <a:t>xã</a:t>
            </a:r>
            <a:r>
              <a:rPr lang="en-GB" sz="4900" dirty="0" smtClean="0"/>
              <a:t> </a:t>
            </a:r>
            <a:r>
              <a:rPr lang="en-GB" sz="4900" dirty="0" err="1" smtClean="0"/>
              <a:t>hội</a:t>
            </a:r>
            <a:r>
              <a:rPr lang="en-GB" sz="4900" dirty="0" smtClean="0"/>
              <a:t> </a:t>
            </a:r>
            <a:r>
              <a:rPr lang="en-GB" sz="4900" dirty="0" err="1" smtClean="0"/>
              <a:t>có</a:t>
            </a:r>
            <a:r>
              <a:rPr lang="en-GB" sz="4900" dirty="0" smtClean="0"/>
              <a:t> </a:t>
            </a:r>
            <a:r>
              <a:rPr lang="en-GB" sz="4900" dirty="0" err="1" smtClean="0"/>
              <a:t>liên</a:t>
            </a:r>
            <a:r>
              <a:rPr lang="en-GB" sz="4900" dirty="0" smtClean="0"/>
              <a:t> </a:t>
            </a:r>
            <a:r>
              <a:rPr lang="en-GB" sz="4900" dirty="0" err="1" smtClean="0"/>
              <a:t>quan</a:t>
            </a:r>
            <a:r>
              <a:rPr lang="en-GB" sz="4900" dirty="0" smtClean="0"/>
              <a:t> </a:t>
            </a:r>
            <a:r>
              <a:rPr lang="en-GB" sz="4900" dirty="0" err="1" smtClean="0"/>
              <a:t>đến</a:t>
            </a:r>
            <a:r>
              <a:rPr lang="en-GB" sz="4900" dirty="0" smtClean="0"/>
              <a:t> </a:t>
            </a:r>
            <a:r>
              <a:rPr lang="en-GB" sz="4900" dirty="0" err="1" smtClean="0"/>
              <a:t>nhau</a:t>
            </a:r>
            <a:r>
              <a:rPr lang="en-GB" sz="4900" dirty="0" smtClean="0"/>
              <a:t> – 75% </a:t>
            </a:r>
            <a:r>
              <a:rPr lang="en-GB" sz="4900" dirty="0" err="1" smtClean="0"/>
              <a:t>kết</a:t>
            </a:r>
            <a:r>
              <a:rPr lang="en-GB" sz="4900" dirty="0" smtClean="0"/>
              <a:t> </a:t>
            </a:r>
            <a:r>
              <a:rPr lang="en-GB" sz="4900" dirty="0" err="1" smtClean="0"/>
              <a:t>quả</a:t>
            </a:r>
            <a:r>
              <a:rPr lang="en-GB" sz="4900" dirty="0" smtClean="0"/>
              <a:t> y </a:t>
            </a:r>
            <a:r>
              <a:rPr lang="en-GB" sz="4900" dirty="0" err="1" smtClean="0"/>
              <a:t>tế</a:t>
            </a:r>
            <a:r>
              <a:rPr lang="en-GB" sz="4900" dirty="0" smtClean="0"/>
              <a:t> </a:t>
            </a:r>
            <a:r>
              <a:rPr lang="en-GB" sz="4900" dirty="0" err="1" smtClean="0"/>
              <a:t>phụ</a:t>
            </a:r>
            <a:r>
              <a:rPr lang="en-GB" sz="4900" dirty="0" smtClean="0"/>
              <a:t> </a:t>
            </a:r>
            <a:r>
              <a:rPr lang="en-GB" sz="4900" dirty="0" err="1" smtClean="0"/>
              <a:t>thuộc</a:t>
            </a:r>
            <a:r>
              <a:rPr lang="en-GB" sz="4900" dirty="0" smtClean="0"/>
              <a:t> </a:t>
            </a:r>
            <a:r>
              <a:rPr lang="en-GB" sz="4900" dirty="0" err="1" smtClean="0"/>
              <a:t>vào</a:t>
            </a:r>
            <a:r>
              <a:rPr lang="en-GB" sz="4900" dirty="0" smtClean="0"/>
              <a:t> </a:t>
            </a:r>
            <a:r>
              <a:rPr lang="en-GB" sz="4900" dirty="0" err="1" smtClean="0"/>
              <a:t>điều</a:t>
            </a:r>
            <a:r>
              <a:rPr lang="en-GB" sz="4900" dirty="0" smtClean="0"/>
              <a:t> </a:t>
            </a:r>
            <a:r>
              <a:rPr lang="en-GB" sz="4900" dirty="0" err="1" smtClean="0"/>
              <a:t>kiện</a:t>
            </a:r>
            <a:r>
              <a:rPr lang="en-GB" sz="4900" dirty="0" smtClean="0"/>
              <a:t> </a:t>
            </a:r>
            <a:r>
              <a:rPr lang="en-GB" sz="4900" dirty="0" err="1" smtClean="0"/>
              <a:t>sống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làm</a:t>
            </a:r>
            <a:r>
              <a:rPr lang="en-GB" sz="4900" dirty="0" smtClean="0"/>
              <a:t> </a:t>
            </a:r>
            <a:r>
              <a:rPr lang="en-GB" sz="4900" dirty="0" err="1" smtClean="0"/>
              <a:t>việc</a:t>
            </a:r>
            <a:r>
              <a:rPr lang="en-GB" sz="4900" dirty="0" smtClean="0"/>
              <a:t> – </a:t>
            </a:r>
            <a:r>
              <a:rPr lang="en-GB" sz="4900" dirty="0" err="1" smtClean="0"/>
              <a:t>và</a:t>
            </a:r>
            <a:r>
              <a:rPr lang="en-GB" sz="4900" dirty="0"/>
              <a:t> </a:t>
            </a:r>
            <a:r>
              <a:rPr lang="en-GB" sz="4900" dirty="0" err="1" smtClean="0"/>
              <a:t>sức</a:t>
            </a:r>
            <a:r>
              <a:rPr lang="en-GB" sz="4900" dirty="0" smtClean="0"/>
              <a:t> </a:t>
            </a:r>
            <a:r>
              <a:rPr lang="en-GB" sz="4900" dirty="0" err="1" smtClean="0"/>
              <a:t>khỏe</a:t>
            </a:r>
            <a:r>
              <a:rPr lang="en-GB" sz="4900" dirty="0" smtClean="0"/>
              <a:t> </a:t>
            </a:r>
            <a:r>
              <a:rPr lang="en-GB" sz="4900" dirty="0" err="1" smtClean="0"/>
              <a:t>góp</a:t>
            </a:r>
            <a:r>
              <a:rPr lang="en-GB" sz="4900" dirty="0" smtClean="0"/>
              <a:t> </a:t>
            </a:r>
            <a:r>
              <a:rPr lang="en-GB" sz="4900" dirty="0" err="1" smtClean="0"/>
              <a:t>phần</a:t>
            </a:r>
            <a:r>
              <a:rPr lang="en-GB" sz="4900" dirty="0" smtClean="0"/>
              <a:t> </a:t>
            </a:r>
            <a:r>
              <a:rPr lang="en-GB" sz="4900" dirty="0" err="1" smtClean="0"/>
              <a:t>tạo</a:t>
            </a:r>
            <a:r>
              <a:rPr lang="en-GB" sz="4900" dirty="0" smtClean="0"/>
              <a:t> </a:t>
            </a:r>
            <a:r>
              <a:rPr lang="en-GB" sz="4900" dirty="0" err="1" smtClean="0"/>
              <a:t>nên</a:t>
            </a:r>
            <a:r>
              <a:rPr lang="en-GB" sz="4900" dirty="0" smtClean="0"/>
              <a:t> </a:t>
            </a:r>
            <a:r>
              <a:rPr lang="en-GB" sz="4900" dirty="0" err="1" smtClean="0"/>
              <a:t>sự</a:t>
            </a:r>
            <a:r>
              <a:rPr lang="en-GB" sz="4900" dirty="0" smtClean="0"/>
              <a:t> </a:t>
            </a:r>
            <a:r>
              <a:rPr lang="en-GB" sz="4900" dirty="0" err="1" smtClean="0"/>
              <a:t>phát</a:t>
            </a:r>
            <a:r>
              <a:rPr lang="en-GB" sz="4900" dirty="0" smtClean="0"/>
              <a:t> </a:t>
            </a:r>
            <a:r>
              <a:rPr lang="en-GB" sz="4900" dirty="0" err="1" smtClean="0"/>
              <a:t>triển</a:t>
            </a:r>
            <a:r>
              <a:rPr lang="en-GB" sz="4900" dirty="0" smtClean="0"/>
              <a:t> </a:t>
            </a:r>
            <a:r>
              <a:rPr lang="en-GB" sz="4900" dirty="0" err="1" smtClean="0"/>
              <a:t>và</a:t>
            </a:r>
            <a:r>
              <a:rPr lang="en-GB" sz="4900" dirty="0" smtClean="0"/>
              <a:t> </a:t>
            </a:r>
            <a:r>
              <a:rPr lang="en-GB" sz="4900" dirty="0" err="1" smtClean="0"/>
              <a:t>tăng</a:t>
            </a:r>
            <a:r>
              <a:rPr lang="en-GB" sz="4900" dirty="0" smtClean="0"/>
              <a:t> </a:t>
            </a:r>
            <a:r>
              <a:rPr lang="en-GB" sz="4900" dirty="0" err="1" smtClean="0"/>
              <a:t>trưởng</a:t>
            </a:r>
            <a:r>
              <a:rPr lang="en-GB" sz="4900" dirty="0" smtClean="0"/>
              <a:t>.</a:t>
            </a:r>
            <a:endParaRPr lang="en-GB" sz="4900" dirty="0"/>
          </a:p>
          <a:p>
            <a:pPr lvl="1"/>
            <a:endParaRPr lang="en-GB" sz="28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4493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Chỉ</a:t>
            </a:r>
            <a:r>
              <a:rPr lang="en-GB" b="1" dirty="0" smtClean="0"/>
              <a:t> </a:t>
            </a:r>
            <a:r>
              <a:rPr lang="en-GB" b="1" dirty="0" err="1" smtClean="0"/>
              <a:t>một</a:t>
            </a:r>
            <a:r>
              <a:rPr lang="en-GB" b="1" dirty="0" smtClean="0"/>
              <a:t> </a:t>
            </a:r>
            <a:r>
              <a:rPr lang="en-GB" b="1" dirty="0" err="1" smtClean="0"/>
              <a:t>mục</a:t>
            </a:r>
            <a:r>
              <a:rPr lang="en-GB" b="1" dirty="0" smtClean="0"/>
              <a:t> </a:t>
            </a:r>
            <a:r>
              <a:rPr lang="en-GB" b="1" dirty="0" err="1" smtClean="0"/>
              <a:t>tiêu</a:t>
            </a:r>
            <a:r>
              <a:rPr lang="en-GB" b="1" dirty="0" smtClean="0"/>
              <a:t> </a:t>
            </a:r>
            <a:r>
              <a:rPr lang="en-GB" b="1" dirty="0" err="1" smtClean="0"/>
              <a:t>sứ</a:t>
            </a:r>
            <a:r>
              <a:rPr lang="en-GB" dirty="0" err="1" smtClean="0"/>
              <a:t>c</a:t>
            </a:r>
            <a:r>
              <a:rPr lang="en-GB" dirty="0" smtClean="0"/>
              <a:t> </a:t>
            </a:r>
            <a:r>
              <a:rPr lang="en-GB" dirty="0" err="1" smtClean="0"/>
              <a:t>khỏe</a:t>
            </a:r>
            <a:r>
              <a:rPr lang="en-GB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1557651"/>
            <a:ext cx="9624060" cy="5398667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Mục</a:t>
            </a:r>
            <a:r>
              <a:rPr lang="en-GB" sz="2400" dirty="0" smtClean="0"/>
              <a:t> </a:t>
            </a:r>
            <a:r>
              <a:rPr lang="en-GB" sz="2400" dirty="0" err="1" smtClean="0"/>
              <a:t>tiêu</a:t>
            </a:r>
            <a:r>
              <a:rPr lang="en-GB" sz="2400" dirty="0" smtClean="0"/>
              <a:t> 3 </a:t>
            </a:r>
            <a:r>
              <a:rPr lang="en-GB" sz="2400" dirty="0" err="1" smtClean="0"/>
              <a:t>là</a:t>
            </a:r>
            <a:r>
              <a:rPr lang="en-GB" sz="2400" dirty="0" smtClean="0"/>
              <a:t> “</a:t>
            </a:r>
            <a:r>
              <a:rPr lang="en-GB" sz="2400" dirty="0" err="1" smtClean="0"/>
              <a:t>mục</a:t>
            </a:r>
            <a:r>
              <a:rPr lang="en-GB" sz="2400" dirty="0" smtClean="0"/>
              <a:t> </a:t>
            </a:r>
            <a:r>
              <a:rPr lang="en-GB" sz="2400" dirty="0" err="1" smtClean="0"/>
              <a:t>tiêu</a:t>
            </a:r>
            <a:r>
              <a:rPr lang="en-GB" sz="2400" dirty="0" smtClean="0"/>
              <a:t> </a:t>
            </a:r>
            <a:r>
              <a:rPr lang="en-GB" sz="2400" dirty="0" err="1" smtClean="0"/>
              <a:t>sức</a:t>
            </a:r>
            <a:r>
              <a:rPr lang="en-GB" sz="2400" dirty="0" smtClean="0"/>
              <a:t> </a:t>
            </a:r>
            <a:r>
              <a:rPr lang="en-GB" sz="2400" dirty="0" err="1" smtClean="0"/>
              <a:t>khỏe</a:t>
            </a:r>
            <a:r>
              <a:rPr lang="en-GB" sz="2400" dirty="0" smtClean="0"/>
              <a:t>”: </a:t>
            </a:r>
            <a:r>
              <a:rPr lang="en-GB" sz="2400" b="1" dirty="0" smtClean="0"/>
              <a:t>“</a:t>
            </a:r>
            <a:r>
              <a:rPr lang="en-GB" sz="2400" b="1" dirty="0" err="1" smtClean="0"/>
              <a:t>Đảm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mọi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người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sống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khỏe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mạnh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và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phát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huy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tình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trạng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sức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khỏe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tốt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cho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tất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cả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mọi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lứa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tuổi</a:t>
            </a:r>
            <a:r>
              <a:rPr lang="en-GB" sz="2400" b="1" dirty="0" smtClean="0"/>
              <a:t>”</a:t>
            </a:r>
            <a:endParaRPr lang="en-GB" sz="2400" dirty="0"/>
          </a:p>
          <a:p>
            <a:r>
              <a:rPr lang="en-GB" sz="2400" dirty="0" err="1" smtClean="0"/>
              <a:t>Tuy</a:t>
            </a:r>
            <a:r>
              <a:rPr lang="en-GB" sz="2400" dirty="0" smtClean="0"/>
              <a:t> </a:t>
            </a:r>
            <a:r>
              <a:rPr lang="en-GB" sz="2400" dirty="0" err="1" smtClean="0"/>
              <a:t>chỉ</a:t>
            </a:r>
            <a:r>
              <a:rPr lang="en-GB" sz="2400" dirty="0" smtClean="0"/>
              <a:t> </a:t>
            </a:r>
            <a:r>
              <a:rPr lang="en-GB" sz="2400" dirty="0" err="1" smtClean="0"/>
              <a:t>có</a:t>
            </a:r>
            <a:r>
              <a:rPr lang="en-GB" sz="2400" dirty="0" smtClean="0"/>
              <a:t> </a:t>
            </a:r>
            <a:r>
              <a:rPr lang="en-GB" sz="2400" dirty="0" err="1" smtClean="0"/>
              <a:t>một</a:t>
            </a:r>
            <a:r>
              <a:rPr lang="en-GB" sz="2400" dirty="0" smtClean="0"/>
              <a:t> </a:t>
            </a:r>
            <a:r>
              <a:rPr lang="en-GB" sz="2400" dirty="0" err="1" smtClean="0"/>
              <a:t>mục</a:t>
            </a:r>
            <a:r>
              <a:rPr lang="en-GB" sz="2400" dirty="0" smtClean="0"/>
              <a:t> </a:t>
            </a:r>
            <a:r>
              <a:rPr lang="en-GB" sz="2400" dirty="0" err="1" smtClean="0"/>
              <a:t>tiêu</a:t>
            </a:r>
            <a:r>
              <a:rPr lang="en-GB" sz="2400" dirty="0" smtClean="0"/>
              <a:t> </a:t>
            </a:r>
            <a:r>
              <a:rPr lang="en-GB" sz="2400" dirty="0" err="1" smtClean="0"/>
              <a:t>nhưng</a:t>
            </a:r>
            <a:r>
              <a:rPr lang="en-GB" sz="2400" dirty="0" smtClean="0"/>
              <a:t> </a:t>
            </a:r>
            <a:r>
              <a:rPr lang="en-GB" sz="2400" dirty="0" err="1" smtClean="0"/>
              <a:t>sức</a:t>
            </a:r>
            <a:r>
              <a:rPr lang="en-GB" sz="2400" dirty="0" smtClean="0"/>
              <a:t> </a:t>
            </a:r>
            <a:r>
              <a:rPr lang="en-GB" sz="2400" dirty="0" err="1" smtClean="0"/>
              <a:t>khỏe</a:t>
            </a:r>
            <a:r>
              <a:rPr lang="en-GB" sz="2400" dirty="0" smtClean="0"/>
              <a:t> </a:t>
            </a:r>
            <a:r>
              <a:rPr lang="en-GB" sz="2400" dirty="0" err="1" smtClean="0"/>
              <a:t>được</a:t>
            </a:r>
            <a:r>
              <a:rPr lang="en-GB" sz="2400" dirty="0" smtClean="0"/>
              <a:t> </a:t>
            </a:r>
            <a:r>
              <a:rPr lang="en-GB" sz="2400" dirty="0" err="1" smtClean="0"/>
              <a:t>coi</a:t>
            </a:r>
            <a:r>
              <a:rPr lang="en-GB" sz="2400" dirty="0" smtClean="0"/>
              <a:t> </a:t>
            </a:r>
            <a:r>
              <a:rPr lang="en-GB" sz="2400" dirty="0" err="1" smtClean="0"/>
              <a:t>trọng</a:t>
            </a:r>
            <a:r>
              <a:rPr lang="en-GB" sz="2400" dirty="0" smtClean="0"/>
              <a:t> </a:t>
            </a:r>
            <a:r>
              <a:rPr lang="en-GB" sz="2400" dirty="0" err="1" smtClean="0"/>
              <a:t>hơn</a:t>
            </a:r>
            <a:r>
              <a:rPr lang="en-GB" sz="2400" dirty="0" smtClean="0"/>
              <a:t> </a:t>
            </a:r>
            <a:r>
              <a:rPr lang="en-GB" sz="2400" dirty="0" err="1" smtClean="0"/>
              <a:t>bao</a:t>
            </a:r>
            <a:r>
              <a:rPr lang="en-GB" sz="2400" dirty="0" smtClean="0"/>
              <a:t> </a:t>
            </a:r>
            <a:r>
              <a:rPr lang="en-GB" sz="2400" dirty="0" err="1" smtClean="0"/>
              <a:t>giờ</a:t>
            </a:r>
            <a:r>
              <a:rPr lang="en-GB" sz="2400" dirty="0" smtClean="0"/>
              <a:t> </a:t>
            </a:r>
            <a:r>
              <a:rPr lang="en-GB" sz="2400" dirty="0" err="1" smtClean="0"/>
              <a:t>hết</a:t>
            </a:r>
            <a:r>
              <a:rPr lang="en-GB" sz="2400" dirty="0" smtClean="0"/>
              <a:t>…</a:t>
            </a:r>
            <a:r>
              <a:rPr lang="en-GB" sz="2400" dirty="0" err="1" smtClean="0"/>
              <a:t>Sức</a:t>
            </a:r>
            <a:r>
              <a:rPr lang="en-GB" sz="2400" dirty="0" smtClean="0"/>
              <a:t> </a:t>
            </a:r>
            <a:r>
              <a:rPr lang="en-GB" sz="2400" dirty="0" err="1" smtClean="0"/>
              <a:t>khỏe</a:t>
            </a:r>
            <a:r>
              <a:rPr lang="en-GB" sz="2400" dirty="0" smtClean="0"/>
              <a:t> </a:t>
            </a:r>
            <a:r>
              <a:rPr lang="en-GB" sz="2400" dirty="0" err="1" smtClean="0"/>
              <a:t>được</a:t>
            </a:r>
            <a:r>
              <a:rPr lang="en-GB" sz="2400" dirty="0" smtClean="0"/>
              <a:t> </a:t>
            </a:r>
            <a:r>
              <a:rPr lang="en-GB" sz="2400" dirty="0" err="1" smtClean="0"/>
              <a:t>xem</a:t>
            </a:r>
            <a:r>
              <a:rPr lang="en-GB" sz="2400" dirty="0" smtClean="0"/>
              <a:t> </a:t>
            </a:r>
            <a:r>
              <a:rPr lang="en-GB" sz="2400" dirty="0" err="1" smtClean="0"/>
              <a:t>là</a:t>
            </a:r>
            <a:r>
              <a:rPr lang="en-GB" sz="2400" dirty="0" smtClean="0"/>
              <a:t> </a:t>
            </a:r>
            <a:r>
              <a:rPr lang="en-GB" sz="2400" dirty="0" err="1" smtClean="0"/>
              <a:t>yếu</a:t>
            </a:r>
            <a:r>
              <a:rPr lang="en-GB" sz="2400" dirty="0" smtClean="0"/>
              <a:t> </a:t>
            </a:r>
            <a:r>
              <a:rPr lang="en-GB" sz="2400" dirty="0" err="1" smtClean="0"/>
              <a:t>tố</a:t>
            </a:r>
            <a:r>
              <a:rPr lang="en-GB" sz="2400" dirty="0" smtClean="0"/>
              <a:t> </a:t>
            </a:r>
            <a:r>
              <a:rPr lang="en-GB" sz="2400" dirty="0" err="1" smtClean="0"/>
              <a:t>cơ</a:t>
            </a:r>
            <a:r>
              <a:rPr lang="en-GB" sz="2400" dirty="0" smtClean="0"/>
              <a:t> </a:t>
            </a:r>
            <a:r>
              <a:rPr lang="en-GB" sz="2400" dirty="0" err="1" smtClean="0"/>
              <a:t>bản</a:t>
            </a:r>
            <a:r>
              <a:rPr lang="en-GB" sz="2400" dirty="0" smtClean="0"/>
              <a:t> </a:t>
            </a:r>
            <a:r>
              <a:rPr lang="en-GB" sz="2400" dirty="0" err="1" smtClean="0"/>
              <a:t>trong</a:t>
            </a:r>
            <a:r>
              <a:rPr lang="en-GB" sz="2400" dirty="0" smtClean="0"/>
              <a:t> </a:t>
            </a:r>
            <a:r>
              <a:rPr lang="en-GB" sz="2400" dirty="0" err="1" smtClean="0"/>
              <a:t>sự</a:t>
            </a:r>
            <a:r>
              <a:rPr lang="en-GB" sz="2400" dirty="0" smtClean="0"/>
              <a:t> </a:t>
            </a:r>
            <a:r>
              <a:rPr lang="en-GB" sz="2400" dirty="0" err="1" smtClean="0"/>
              <a:t>phát</a:t>
            </a:r>
            <a:r>
              <a:rPr lang="en-GB" sz="2400" dirty="0" smtClean="0"/>
              <a:t> </a:t>
            </a:r>
            <a:r>
              <a:rPr lang="en-GB" sz="2400" dirty="0" err="1" smtClean="0"/>
              <a:t>triển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con </a:t>
            </a:r>
            <a:r>
              <a:rPr lang="en-GB" sz="2400" dirty="0" err="1" smtClean="0"/>
              <a:t>người</a:t>
            </a:r>
            <a:r>
              <a:rPr lang="en-GB" sz="2400" dirty="0" smtClean="0"/>
              <a:t>. </a:t>
            </a:r>
            <a:r>
              <a:rPr lang="en-GB" sz="2400" dirty="0" err="1" smtClean="0"/>
              <a:t>Điều</a:t>
            </a:r>
            <a:r>
              <a:rPr lang="en-GB" sz="2400" dirty="0" smtClean="0"/>
              <a:t> </a:t>
            </a:r>
            <a:r>
              <a:rPr lang="en-GB" sz="2400" dirty="0" err="1" smtClean="0"/>
              <a:t>này</a:t>
            </a:r>
            <a:r>
              <a:rPr lang="en-GB" sz="2400" dirty="0" smtClean="0"/>
              <a:t> </a:t>
            </a:r>
            <a:r>
              <a:rPr lang="en-GB" sz="2400" dirty="0" err="1" smtClean="0"/>
              <a:t>được</a:t>
            </a:r>
            <a:r>
              <a:rPr lang="en-GB" sz="2400" dirty="0" smtClean="0"/>
              <a:t> </a:t>
            </a:r>
            <a:r>
              <a:rPr lang="en-GB" sz="2400" dirty="0" err="1" smtClean="0"/>
              <a:t>nhìn</a:t>
            </a:r>
            <a:r>
              <a:rPr lang="en-GB" sz="2400" dirty="0" smtClean="0"/>
              <a:t> </a:t>
            </a:r>
            <a:r>
              <a:rPr lang="en-GB" sz="2400" dirty="0" err="1" smtClean="0"/>
              <a:t>nhận</a:t>
            </a:r>
            <a:r>
              <a:rPr lang="en-GB" sz="2400" dirty="0" smtClean="0"/>
              <a:t> </a:t>
            </a:r>
            <a:r>
              <a:rPr lang="en-GB" sz="2400" dirty="0" err="1" smtClean="0"/>
              <a:t>trong</a:t>
            </a:r>
            <a:r>
              <a:rPr lang="en-GB" sz="2400" dirty="0" smtClean="0"/>
              <a:t> </a:t>
            </a:r>
            <a:r>
              <a:rPr lang="en-GB" sz="2400" dirty="0" err="1" smtClean="0"/>
              <a:t>mối</a:t>
            </a:r>
            <a:r>
              <a:rPr lang="en-GB" sz="2400" dirty="0" smtClean="0"/>
              <a:t> </a:t>
            </a:r>
            <a:r>
              <a:rPr lang="en-GB" sz="2400" dirty="0" err="1" smtClean="0"/>
              <a:t>liên</a:t>
            </a:r>
            <a:r>
              <a:rPr lang="en-GB" sz="2400" dirty="0" smtClean="0"/>
              <a:t> </a:t>
            </a:r>
            <a:r>
              <a:rPr lang="en-GB" sz="2400" dirty="0" err="1" smtClean="0"/>
              <a:t>hệ</a:t>
            </a:r>
            <a:r>
              <a:rPr lang="en-GB" sz="2400" dirty="0" smtClean="0"/>
              <a:t> </a:t>
            </a:r>
            <a:r>
              <a:rPr lang="en-GB" sz="2400" dirty="0" err="1" smtClean="0"/>
              <a:t>với</a:t>
            </a:r>
            <a:r>
              <a:rPr lang="en-GB" sz="2400" dirty="0" smtClean="0"/>
              <a:t> </a:t>
            </a:r>
            <a:r>
              <a:rPr lang="en-GB" sz="2400" dirty="0" err="1" smtClean="0"/>
              <a:t>các</a:t>
            </a:r>
            <a:r>
              <a:rPr lang="en-GB" sz="2400" dirty="0" smtClean="0"/>
              <a:t> </a:t>
            </a:r>
            <a:r>
              <a:rPr lang="en-GB" sz="2400" dirty="0" err="1" smtClean="0"/>
              <a:t>yếu</a:t>
            </a:r>
            <a:r>
              <a:rPr lang="en-GB" sz="2400" dirty="0" smtClean="0"/>
              <a:t> </a:t>
            </a:r>
            <a:r>
              <a:rPr lang="en-GB" sz="2400" dirty="0" err="1" smtClean="0"/>
              <a:t>tố</a:t>
            </a:r>
            <a:r>
              <a:rPr lang="en-GB" sz="2400" dirty="0" smtClean="0"/>
              <a:t> </a:t>
            </a:r>
            <a:r>
              <a:rPr lang="en-GB" sz="2400" dirty="0" err="1" smtClean="0"/>
              <a:t>khác</a:t>
            </a:r>
            <a:r>
              <a:rPr lang="en-GB" sz="2400" dirty="0"/>
              <a:t> </a:t>
            </a:r>
            <a:r>
              <a:rPr lang="en-GB" sz="2400" dirty="0" smtClean="0"/>
              <a:t>– </a:t>
            </a:r>
            <a:r>
              <a:rPr lang="en-GB" sz="2400" dirty="0" err="1" smtClean="0"/>
              <a:t>nhiều</a:t>
            </a:r>
            <a:r>
              <a:rPr lang="en-GB" sz="2400" dirty="0" smtClean="0"/>
              <a:t> </a:t>
            </a:r>
            <a:r>
              <a:rPr lang="en-GB" sz="2400" dirty="0" err="1" smtClean="0"/>
              <a:t>hơn</a:t>
            </a:r>
            <a:r>
              <a:rPr lang="en-GB" sz="2400" dirty="0" smtClean="0"/>
              <a:t> </a:t>
            </a:r>
            <a:r>
              <a:rPr lang="en-GB" sz="2400" dirty="0" err="1" smtClean="0"/>
              <a:t>hẳn</a:t>
            </a:r>
            <a:r>
              <a:rPr lang="en-GB" sz="2400" dirty="0" smtClean="0"/>
              <a:t> so </a:t>
            </a:r>
            <a:r>
              <a:rPr lang="en-GB" sz="2400" dirty="0" err="1" smtClean="0"/>
              <a:t>với</a:t>
            </a:r>
            <a:r>
              <a:rPr lang="en-GB" sz="2400" dirty="0" smtClean="0"/>
              <a:t> e MDGs</a:t>
            </a:r>
          </a:p>
          <a:p>
            <a:pPr lvl="1"/>
            <a:r>
              <a:rPr lang="en-GB" sz="2000" dirty="0" err="1" smtClean="0"/>
              <a:t>Các</a:t>
            </a:r>
            <a:r>
              <a:rPr lang="en-GB" sz="2000" dirty="0" smtClean="0"/>
              <a:t> </a:t>
            </a:r>
            <a:r>
              <a:rPr lang="en-GB" sz="2000" dirty="0" err="1" smtClean="0"/>
              <a:t>yếu</a:t>
            </a:r>
            <a:r>
              <a:rPr lang="en-GB" sz="2000" dirty="0" smtClean="0"/>
              <a:t> </a:t>
            </a:r>
            <a:r>
              <a:rPr lang="en-GB" sz="2000" dirty="0" err="1" smtClean="0"/>
              <a:t>tố</a:t>
            </a:r>
            <a:r>
              <a:rPr lang="en-GB" sz="2000" dirty="0" smtClean="0"/>
              <a:t> </a:t>
            </a:r>
            <a:r>
              <a:rPr lang="en-GB" sz="2000" dirty="0" err="1" smtClean="0"/>
              <a:t>xã</a:t>
            </a:r>
            <a:r>
              <a:rPr lang="en-GB" sz="2000" dirty="0" smtClean="0"/>
              <a:t> </a:t>
            </a:r>
            <a:r>
              <a:rPr lang="en-GB" sz="2000" dirty="0" err="1" smtClean="0"/>
              <a:t>hội</a:t>
            </a:r>
            <a:r>
              <a:rPr lang="en-GB" sz="2000" dirty="0" smtClean="0"/>
              <a:t>, </a:t>
            </a:r>
            <a:r>
              <a:rPr lang="en-GB" sz="2000" dirty="0" err="1" smtClean="0"/>
              <a:t>môi</a:t>
            </a:r>
            <a:r>
              <a:rPr lang="en-GB" sz="2000" dirty="0" smtClean="0"/>
              <a:t> </a:t>
            </a:r>
            <a:r>
              <a:rPr lang="en-GB" sz="2000" dirty="0" err="1" smtClean="0"/>
              <a:t>trường</a:t>
            </a:r>
            <a:r>
              <a:rPr lang="en-GB" sz="2000" dirty="0" smtClean="0"/>
              <a:t> </a:t>
            </a:r>
            <a:r>
              <a:rPr lang="en-GB" sz="2000" dirty="0" err="1" smtClean="0"/>
              <a:t>và</a:t>
            </a:r>
            <a:r>
              <a:rPr lang="en-GB" sz="2000" dirty="0" smtClean="0"/>
              <a:t> </a:t>
            </a:r>
            <a:r>
              <a:rPr lang="en-GB" sz="2000" dirty="0" err="1" smtClean="0"/>
              <a:t>kinh</a:t>
            </a:r>
            <a:r>
              <a:rPr lang="en-GB" sz="2000" dirty="0" smtClean="0"/>
              <a:t> </a:t>
            </a:r>
            <a:r>
              <a:rPr lang="en-GB" sz="2000" dirty="0" err="1" smtClean="0"/>
              <a:t>tế</a:t>
            </a:r>
            <a:r>
              <a:rPr lang="en-GB" sz="2000" dirty="0" smtClean="0"/>
              <a:t> (</a:t>
            </a:r>
            <a:r>
              <a:rPr lang="en-GB" sz="2000" dirty="0" err="1" smtClean="0"/>
              <a:t>ví</a:t>
            </a:r>
            <a:r>
              <a:rPr lang="en-GB" sz="2000" dirty="0" smtClean="0"/>
              <a:t> </a:t>
            </a:r>
            <a:r>
              <a:rPr lang="en-GB" sz="2000" dirty="0" err="1" smtClean="0"/>
              <a:t>dụ</a:t>
            </a:r>
            <a:r>
              <a:rPr lang="en-GB" sz="2000" dirty="0" smtClean="0"/>
              <a:t> </a:t>
            </a:r>
            <a:r>
              <a:rPr lang="en-GB" sz="2000" dirty="0" err="1" smtClean="0"/>
              <a:t>giáo</a:t>
            </a:r>
            <a:r>
              <a:rPr lang="en-GB" sz="2000" dirty="0" smtClean="0"/>
              <a:t> </a:t>
            </a:r>
            <a:r>
              <a:rPr lang="en-GB" sz="2000" dirty="0" err="1" smtClean="0"/>
              <a:t>dục</a:t>
            </a:r>
            <a:r>
              <a:rPr lang="en-GB" sz="2000" dirty="0" smtClean="0"/>
              <a:t>, </a:t>
            </a:r>
            <a:r>
              <a:rPr lang="en-GB" sz="2000" dirty="0" err="1" smtClean="0"/>
              <a:t>thu</a:t>
            </a:r>
            <a:r>
              <a:rPr lang="en-GB" sz="2000" dirty="0" smtClean="0"/>
              <a:t> </a:t>
            </a:r>
            <a:r>
              <a:rPr lang="en-GB" sz="2000" dirty="0" err="1" smtClean="0"/>
              <a:t>nhập</a:t>
            </a:r>
            <a:r>
              <a:rPr lang="en-GB" sz="2000" dirty="0" smtClean="0"/>
              <a:t> </a:t>
            </a:r>
            <a:r>
              <a:rPr lang="en-GB" sz="2000" dirty="0" err="1" smtClean="0"/>
              <a:t>và</a:t>
            </a:r>
            <a:r>
              <a:rPr lang="en-GB" sz="2000" dirty="0" smtClean="0"/>
              <a:t> </a:t>
            </a:r>
            <a:r>
              <a:rPr lang="en-GB" sz="2000" dirty="0" err="1" smtClean="0"/>
              <a:t>đô</a:t>
            </a:r>
            <a:r>
              <a:rPr lang="en-GB" sz="2000" dirty="0" smtClean="0"/>
              <a:t> </a:t>
            </a:r>
            <a:r>
              <a:rPr lang="en-GB" sz="2000" dirty="0" err="1" smtClean="0"/>
              <a:t>thị</a:t>
            </a:r>
            <a:r>
              <a:rPr lang="en-GB" sz="2000" dirty="0" smtClean="0"/>
              <a:t> </a:t>
            </a:r>
            <a:r>
              <a:rPr lang="en-GB" sz="2000" dirty="0" err="1" smtClean="0"/>
              <a:t>hóa</a:t>
            </a:r>
            <a:r>
              <a:rPr lang="en-GB" sz="2000" dirty="0" smtClean="0"/>
              <a:t>) </a:t>
            </a:r>
            <a:r>
              <a:rPr lang="en-GB" sz="2000" dirty="0" err="1" smtClean="0"/>
              <a:t>có</a:t>
            </a:r>
            <a:r>
              <a:rPr lang="en-GB" sz="2000" dirty="0" smtClean="0"/>
              <a:t> </a:t>
            </a:r>
            <a:r>
              <a:rPr lang="en-GB" sz="2000" dirty="0" err="1" smtClean="0"/>
              <a:t>tác</a:t>
            </a:r>
            <a:r>
              <a:rPr lang="en-GB" sz="2000" dirty="0" smtClean="0"/>
              <a:t> </a:t>
            </a:r>
            <a:r>
              <a:rPr lang="en-GB" sz="2000" dirty="0" err="1" smtClean="0"/>
              <a:t>động</a:t>
            </a:r>
            <a:r>
              <a:rPr lang="en-GB" sz="2000" dirty="0" smtClean="0"/>
              <a:t> </a:t>
            </a:r>
            <a:r>
              <a:rPr lang="en-GB" sz="2000" dirty="0" err="1" smtClean="0"/>
              <a:t>lên</a:t>
            </a:r>
            <a:r>
              <a:rPr lang="en-GB" sz="2000" dirty="0" smtClean="0"/>
              <a:t> </a:t>
            </a:r>
            <a:r>
              <a:rPr lang="en-GB" sz="2000" dirty="0" err="1" smtClean="0"/>
              <a:t>sức</a:t>
            </a:r>
            <a:r>
              <a:rPr lang="en-GB" sz="2000" dirty="0" smtClean="0"/>
              <a:t> </a:t>
            </a:r>
            <a:r>
              <a:rPr lang="en-GB" sz="2000" dirty="0" err="1" smtClean="0"/>
              <a:t>khỏe</a:t>
            </a:r>
            <a:r>
              <a:rPr lang="en-GB" sz="2000" dirty="0" smtClean="0"/>
              <a:t> </a:t>
            </a:r>
            <a:r>
              <a:rPr lang="en-GB" sz="2000" dirty="0" err="1" smtClean="0"/>
              <a:t>và</a:t>
            </a:r>
            <a:r>
              <a:rPr lang="en-GB" sz="2000" dirty="0" smtClean="0"/>
              <a:t> </a:t>
            </a:r>
            <a:r>
              <a:rPr lang="en-GB" sz="2000" dirty="0" err="1" smtClean="0"/>
              <a:t>ngược</a:t>
            </a:r>
            <a:r>
              <a:rPr lang="en-GB" sz="2000" dirty="0" smtClean="0"/>
              <a:t> </a:t>
            </a:r>
            <a:r>
              <a:rPr lang="en-GB" sz="2000" dirty="0" err="1" smtClean="0"/>
              <a:t>lại</a:t>
            </a:r>
            <a:r>
              <a:rPr lang="en-GB" sz="2000" dirty="0" smtClean="0"/>
              <a:t> </a:t>
            </a:r>
            <a:r>
              <a:rPr lang="en-GB" sz="2000" dirty="0" err="1" smtClean="0"/>
              <a:t>dân</a:t>
            </a:r>
            <a:r>
              <a:rPr lang="en-GB" sz="2000" dirty="0" smtClean="0"/>
              <a:t> </a:t>
            </a:r>
            <a:r>
              <a:rPr lang="en-GB" sz="2000" dirty="0" err="1" smtClean="0"/>
              <a:t>số</a:t>
            </a:r>
            <a:r>
              <a:rPr lang="en-GB" sz="2000" dirty="0" smtClean="0"/>
              <a:t> </a:t>
            </a:r>
            <a:r>
              <a:rPr lang="en-GB" sz="2000" dirty="0" err="1" smtClean="0"/>
              <a:t>khỏe</a:t>
            </a:r>
            <a:r>
              <a:rPr lang="en-GB" sz="2000" dirty="0" smtClean="0"/>
              <a:t> </a:t>
            </a:r>
            <a:r>
              <a:rPr lang="en-GB" sz="2000" dirty="0" err="1" smtClean="0"/>
              <a:t>mạnh</a:t>
            </a:r>
            <a:r>
              <a:rPr lang="en-GB" sz="2000" dirty="0" smtClean="0"/>
              <a:t> </a:t>
            </a:r>
            <a:r>
              <a:rPr lang="en-GB" sz="2000" dirty="0" err="1" smtClean="0"/>
              <a:t>giúp</a:t>
            </a:r>
            <a:r>
              <a:rPr lang="en-GB" sz="2000" dirty="0" smtClean="0"/>
              <a:t> </a:t>
            </a:r>
            <a:r>
              <a:rPr lang="en-GB" sz="2000" dirty="0" err="1" smtClean="0"/>
              <a:t>thúc</a:t>
            </a:r>
            <a:r>
              <a:rPr lang="en-GB" sz="2000" dirty="0" smtClean="0"/>
              <a:t> </a:t>
            </a:r>
            <a:r>
              <a:rPr lang="en-GB" sz="2000" dirty="0" err="1" smtClean="0"/>
              <a:t>đẩy</a:t>
            </a:r>
            <a:r>
              <a:rPr lang="en-GB" sz="2000" dirty="0" smtClean="0"/>
              <a:t> </a:t>
            </a:r>
            <a:r>
              <a:rPr lang="en-GB" sz="2000" dirty="0" err="1" smtClean="0"/>
              <a:t>các</a:t>
            </a:r>
            <a:r>
              <a:rPr lang="en-GB" sz="2000" dirty="0" smtClean="0"/>
              <a:t> </a:t>
            </a:r>
            <a:r>
              <a:rPr lang="en-GB" sz="2000" dirty="0" err="1" smtClean="0"/>
              <a:t>yếu</a:t>
            </a:r>
            <a:r>
              <a:rPr lang="en-GB" sz="2000" dirty="0" smtClean="0"/>
              <a:t> </a:t>
            </a:r>
            <a:r>
              <a:rPr lang="en-GB" sz="2000" dirty="0" err="1" smtClean="0"/>
              <a:t>tố</a:t>
            </a:r>
            <a:r>
              <a:rPr lang="en-GB" sz="2000" dirty="0" smtClean="0"/>
              <a:t> </a:t>
            </a:r>
            <a:r>
              <a:rPr lang="en-GB" sz="2000" dirty="0" err="1" smtClean="0"/>
              <a:t>này</a:t>
            </a:r>
            <a:r>
              <a:rPr lang="en-GB" sz="2000" dirty="0" smtClean="0"/>
              <a:t>.</a:t>
            </a:r>
            <a:endParaRPr lang="en-GB" sz="2000" dirty="0"/>
          </a:p>
          <a:p>
            <a:r>
              <a:rPr lang="en-GB" sz="2400" dirty="0" err="1" smtClean="0"/>
              <a:t>Sức</a:t>
            </a:r>
            <a:r>
              <a:rPr lang="en-GB" sz="2400" dirty="0" smtClean="0"/>
              <a:t> </a:t>
            </a:r>
            <a:r>
              <a:rPr lang="en-GB" sz="2400" dirty="0" err="1" smtClean="0"/>
              <a:t>khỏe</a:t>
            </a:r>
            <a:r>
              <a:rPr lang="en-GB" sz="2400" dirty="0" smtClean="0"/>
              <a:t> </a:t>
            </a:r>
            <a:r>
              <a:rPr lang="en-GB" sz="2400" dirty="0" err="1" smtClean="0"/>
              <a:t>là</a:t>
            </a:r>
            <a:r>
              <a:rPr lang="en-GB" sz="2400" dirty="0" smtClean="0"/>
              <a:t> </a:t>
            </a:r>
            <a:r>
              <a:rPr lang="en-GB" sz="2400" dirty="0" err="1" smtClean="0"/>
              <a:t>một</a:t>
            </a:r>
            <a:r>
              <a:rPr lang="en-GB" sz="2400" dirty="0" smtClean="0"/>
              <a:t> </a:t>
            </a:r>
            <a:r>
              <a:rPr lang="en-GB" sz="2400" dirty="0" err="1" smtClean="0"/>
              <a:t>yếu</a:t>
            </a:r>
            <a:r>
              <a:rPr lang="en-GB" sz="2400" dirty="0" smtClean="0"/>
              <a:t> </a:t>
            </a:r>
            <a:r>
              <a:rPr lang="en-GB" sz="2400" dirty="0" err="1" smtClean="0"/>
              <a:t>tố</a:t>
            </a:r>
            <a:r>
              <a:rPr lang="en-GB" sz="2400" dirty="0" smtClean="0"/>
              <a:t> </a:t>
            </a:r>
            <a:r>
              <a:rPr lang="en-GB" sz="2400" dirty="0" err="1" smtClean="0"/>
              <a:t>quyết</a:t>
            </a:r>
            <a:r>
              <a:rPr lang="en-GB" sz="2400" dirty="0" smtClean="0"/>
              <a:t> </a:t>
            </a:r>
            <a:r>
              <a:rPr lang="en-GB" sz="2400" dirty="0" err="1" smtClean="0"/>
              <a:t>định</a:t>
            </a:r>
            <a:r>
              <a:rPr lang="en-GB" sz="2400" dirty="0" smtClean="0"/>
              <a:t>, </a:t>
            </a:r>
            <a:r>
              <a:rPr lang="en-GB" sz="2400" dirty="0" err="1" smtClean="0"/>
              <a:t>là</a:t>
            </a:r>
            <a:r>
              <a:rPr lang="en-GB" sz="2400" dirty="0" smtClean="0"/>
              <a:t> </a:t>
            </a:r>
            <a:r>
              <a:rPr lang="en-GB" sz="2400" dirty="0" err="1" smtClean="0"/>
              <a:t>kết</a:t>
            </a:r>
            <a:r>
              <a:rPr lang="en-GB" sz="2400" dirty="0" smtClean="0"/>
              <a:t> </a:t>
            </a:r>
            <a:r>
              <a:rPr lang="en-GB" sz="2400" dirty="0" err="1" smtClean="0"/>
              <a:t>quả</a:t>
            </a:r>
            <a:r>
              <a:rPr lang="en-GB" sz="2400" dirty="0" smtClean="0"/>
              <a:t> </a:t>
            </a:r>
            <a:r>
              <a:rPr lang="en-GB" sz="2400" dirty="0" err="1" smtClean="0"/>
              <a:t>và</a:t>
            </a:r>
            <a:r>
              <a:rPr lang="en-GB" sz="2400" dirty="0" smtClean="0"/>
              <a:t> </a:t>
            </a:r>
            <a:r>
              <a:rPr lang="en-GB" sz="2400" dirty="0" err="1" smtClean="0"/>
              <a:t>chỉ</a:t>
            </a:r>
            <a:r>
              <a:rPr lang="en-GB" sz="2400" dirty="0" smtClean="0"/>
              <a:t> </a:t>
            </a:r>
            <a:r>
              <a:rPr lang="en-GB" sz="2400" dirty="0" err="1" smtClean="0"/>
              <a:t>số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</a:t>
            </a:r>
            <a:r>
              <a:rPr lang="en-GB" sz="2400" dirty="0" err="1" smtClean="0"/>
              <a:t>sự</a:t>
            </a:r>
            <a:r>
              <a:rPr lang="en-GB" sz="2400" dirty="0" smtClean="0"/>
              <a:t> </a:t>
            </a:r>
            <a:r>
              <a:rPr lang="en-GB" sz="2400" dirty="0" err="1" smtClean="0"/>
              <a:t>phát</a:t>
            </a:r>
            <a:r>
              <a:rPr lang="en-GB" sz="2400" dirty="0" smtClean="0"/>
              <a:t> </a:t>
            </a:r>
            <a:r>
              <a:rPr lang="en-GB" sz="2400" dirty="0" err="1" smtClean="0"/>
              <a:t>triển</a:t>
            </a:r>
            <a:r>
              <a:rPr lang="en-GB" sz="2400" dirty="0" smtClean="0"/>
              <a:t> </a:t>
            </a:r>
            <a:r>
              <a:rPr lang="en-GB" sz="2400" dirty="0" err="1" smtClean="0"/>
              <a:t>bền</a:t>
            </a:r>
            <a:r>
              <a:rPr lang="en-GB" sz="2400" dirty="0" smtClean="0"/>
              <a:t> </a:t>
            </a:r>
            <a:r>
              <a:rPr lang="en-GB" sz="2400" dirty="0" err="1" smtClean="0"/>
              <a:t>vững</a:t>
            </a:r>
            <a:r>
              <a:rPr lang="en-GB" sz="2400" dirty="0" smtClean="0"/>
              <a:t> </a:t>
            </a:r>
            <a:endParaRPr lang="en-GB" sz="2400" dirty="0"/>
          </a:p>
          <a:p>
            <a:pPr lvl="1"/>
            <a:r>
              <a:rPr lang="en-GB" sz="2000" dirty="0" err="1" smtClean="0"/>
              <a:t>Hầu</a:t>
            </a:r>
            <a:r>
              <a:rPr lang="en-GB" sz="2000" dirty="0" smtClean="0"/>
              <a:t> </a:t>
            </a:r>
            <a:r>
              <a:rPr lang="en-GB" sz="2000" dirty="0" err="1" smtClean="0"/>
              <a:t>như</a:t>
            </a:r>
            <a:r>
              <a:rPr lang="en-GB" sz="2000" dirty="0" smtClean="0"/>
              <a:t> </a:t>
            </a:r>
            <a:r>
              <a:rPr lang="en-GB" sz="2000" dirty="0" err="1" smtClean="0"/>
              <a:t>tất</a:t>
            </a:r>
            <a:r>
              <a:rPr lang="en-GB" sz="2000" dirty="0" smtClean="0"/>
              <a:t> </a:t>
            </a:r>
            <a:r>
              <a:rPr lang="en-GB" sz="2000" dirty="0" err="1" smtClean="0"/>
              <a:t>cả</a:t>
            </a:r>
            <a:r>
              <a:rPr lang="en-GB" sz="2000" dirty="0" smtClean="0"/>
              <a:t> 17 </a:t>
            </a:r>
            <a:r>
              <a:rPr lang="en-GB" sz="2000" dirty="0" err="1" smtClean="0"/>
              <a:t>mục</a:t>
            </a:r>
            <a:r>
              <a:rPr lang="en-GB" sz="2000" dirty="0" smtClean="0"/>
              <a:t> </a:t>
            </a:r>
            <a:r>
              <a:rPr lang="en-GB" sz="2000" dirty="0" err="1" smtClean="0"/>
              <a:t>tiêu</a:t>
            </a:r>
            <a:r>
              <a:rPr lang="en-GB" sz="2000" dirty="0" smtClean="0"/>
              <a:t> </a:t>
            </a:r>
            <a:r>
              <a:rPr lang="en-GB" sz="2000" dirty="0" err="1" smtClean="0"/>
              <a:t>đều</a:t>
            </a:r>
            <a:r>
              <a:rPr lang="en-GB" sz="2000" dirty="0"/>
              <a:t> </a:t>
            </a:r>
            <a:r>
              <a:rPr lang="en-GB" sz="2000" dirty="0" err="1" smtClean="0"/>
              <a:t>liên</a:t>
            </a:r>
            <a:r>
              <a:rPr lang="en-GB" sz="2000" dirty="0" smtClean="0"/>
              <a:t> </a:t>
            </a:r>
            <a:r>
              <a:rPr lang="en-GB" sz="2000" dirty="0" err="1" smtClean="0"/>
              <a:t>quan</a:t>
            </a:r>
            <a:r>
              <a:rPr lang="en-GB" sz="2000" dirty="0" smtClean="0"/>
              <a:t> </a:t>
            </a:r>
            <a:r>
              <a:rPr lang="en-GB" sz="2000" dirty="0" err="1" smtClean="0"/>
              <a:t>trực</a:t>
            </a:r>
            <a:r>
              <a:rPr lang="en-GB" sz="2000" dirty="0" smtClean="0"/>
              <a:t> </a:t>
            </a:r>
            <a:r>
              <a:rPr lang="en-GB" sz="2000" dirty="0" err="1" smtClean="0"/>
              <a:t>tiếp</a:t>
            </a:r>
            <a:r>
              <a:rPr lang="en-GB" sz="2000" dirty="0" smtClean="0"/>
              <a:t> </a:t>
            </a:r>
            <a:r>
              <a:rPr lang="en-GB" sz="2000" dirty="0" err="1" smtClean="0"/>
              <a:t>đến</a:t>
            </a:r>
            <a:r>
              <a:rPr lang="en-GB" sz="2000" dirty="0" smtClean="0"/>
              <a:t> </a:t>
            </a:r>
            <a:r>
              <a:rPr lang="en-GB" sz="2000" dirty="0" err="1" smtClean="0"/>
              <a:t>sức</a:t>
            </a:r>
            <a:r>
              <a:rPr lang="en-GB" sz="2000" dirty="0" smtClean="0"/>
              <a:t> </a:t>
            </a:r>
            <a:r>
              <a:rPr lang="en-GB" sz="2000" dirty="0" err="1" smtClean="0"/>
              <a:t>khỏe</a:t>
            </a:r>
            <a:r>
              <a:rPr lang="en-GB" sz="2000" dirty="0" smtClean="0"/>
              <a:t> </a:t>
            </a:r>
            <a:r>
              <a:rPr lang="en-GB" sz="2000" dirty="0" err="1" smtClean="0"/>
              <a:t>hoặc</a:t>
            </a:r>
            <a:r>
              <a:rPr lang="en-GB" sz="2000" dirty="0" smtClean="0"/>
              <a:t> </a:t>
            </a:r>
            <a:r>
              <a:rPr lang="en-GB" sz="2000" dirty="0" err="1" smtClean="0"/>
              <a:t>góp</a:t>
            </a:r>
            <a:r>
              <a:rPr lang="en-GB" sz="2000" dirty="0" smtClean="0"/>
              <a:t> </a:t>
            </a:r>
            <a:r>
              <a:rPr lang="en-GB" sz="2000" dirty="0" err="1" smtClean="0"/>
              <a:t>phần</a:t>
            </a:r>
            <a:r>
              <a:rPr lang="en-GB" sz="2000" dirty="0" smtClean="0"/>
              <a:t> </a:t>
            </a:r>
            <a:r>
              <a:rPr lang="en-GB" sz="2000" dirty="0" err="1" smtClean="0"/>
              <a:t>hỗ</a:t>
            </a:r>
            <a:r>
              <a:rPr lang="en-GB" sz="2000" dirty="0" smtClean="0"/>
              <a:t> </a:t>
            </a:r>
            <a:r>
              <a:rPr lang="en-GB" sz="2000" dirty="0" err="1" smtClean="0"/>
              <a:t>trợ</a:t>
            </a:r>
            <a:r>
              <a:rPr lang="en-GB" sz="2000" dirty="0" smtClean="0"/>
              <a:t> </a:t>
            </a:r>
            <a:r>
              <a:rPr lang="en-GB" sz="2000" dirty="0" err="1" smtClean="0"/>
              <a:t>sức</a:t>
            </a:r>
            <a:r>
              <a:rPr lang="en-GB" sz="2000" dirty="0" smtClean="0"/>
              <a:t> </a:t>
            </a:r>
            <a:r>
              <a:rPr lang="en-GB" sz="2000" dirty="0" err="1" smtClean="0"/>
              <a:t>khỏe</a:t>
            </a:r>
            <a:r>
              <a:rPr lang="en-GB" sz="2000" dirty="0" smtClean="0"/>
              <a:t> </a:t>
            </a:r>
            <a:r>
              <a:rPr lang="en-GB" sz="2000" dirty="0" err="1" smtClean="0"/>
              <a:t>một</a:t>
            </a:r>
            <a:r>
              <a:rPr lang="en-GB" sz="2000" dirty="0" smtClean="0"/>
              <a:t> </a:t>
            </a:r>
            <a:r>
              <a:rPr lang="en-GB" sz="2000" dirty="0" err="1" smtClean="0"/>
              <a:t>cách</a:t>
            </a:r>
            <a:r>
              <a:rPr lang="en-GB" sz="2000" dirty="0" smtClean="0"/>
              <a:t> </a:t>
            </a:r>
            <a:r>
              <a:rPr lang="en-GB" sz="2000" dirty="0" err="1" smtClean="0"/>
              <a:t>gián</a:t>
            </a:r>
            <a:r>
              <a:rPr lang="en-GB" sz="2000" dirty="0" smtClean="0"/>
              <a:t> </a:t>
            </a:r>
            <a:r>
              <a:rPr lang="en-GB" sz="2000" dirty="0" err="1" smtClean="0"/>
              <a:t>tiếp</a:t>
            </a:r>
            <a:r>
              <a:rPr lang="en-GB" sz="2000" dirty="0" smtClean="0"/>
              <a:t>.</a:t>
            </a:r>
            <a:endParaRPr lang="en-GB" sz="2000" dirty="0"/>
          </a:p>
          <a:p>
            <a:pPr lvl="1"/>
            <a:endParaRPr lang="en-GB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43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376" y="142380"/>
            <a:ext cx="10033010" cy="1260211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Mục</a:t>
            </a:r>
            <a:r>
              <a:rPr lang="en-GB" sz="2800" dirty="0" smtClean="0"/>
              <a:t> </a:t>
            </a:r>
            <a:r>
              <a:rPr lang="en-GB" sz="2800" dirty="0" err="1" smtClean="0"/>
              <a:t>tiêu</a:t>
            </a:r>
            <a:r>
              <a:rPr lang="en-GB" sz="2800" dirty="0" smtClean="0"/>
              <a:t> 3 “</a:t>
            </a:r>
            <a:r>
              <a:rPr lang="en-GB" sz="2800" dirty="0" err="1" smtClean="0"/>
              <a:t>Đảm</a:t>
            </a:r>
            <a:r>
              <a:rPr lang="en-GB" sz="2800" dirty="0" smtClean="0"/>
              <a:t> </a:t>
            </a:r>
            <a:r>
              <a:rPr lang="en-GB" sz="2800" dirty="0" err="1"/>
              <a:t>bảo</a:t>
            </a:r>
            <a:r>
              <a:rPr lang="en-GB" sz="2800" dirty="0"/>
              <a:t> </a:t>
            </a:r>
            <a:r>
              <a:rPr lang="en-GB" sz="2800" dirty="0" err="1"/>
              <a:t>mọi</a:t>
            </a:r>
            <a:r>
              <a:rPr lang="en-GB" sz="2800" dirty="0"/>
              <a:t> </a:t>
            </a:r>
            <a:r>
              <a:rPr lang="en-GB" sz="2800" dirty="0" err="1"/>
              <a:t>người</a:t>
            </a:r>
            <a:r>
              <a:rPr lang="en-GB" sz="2800" dirty="0"/>
              <a:t> </a:t>
            </a:r>
            <a:r>
              <a:rPr lang="en-GB" sz="2800" dirty="0" err="1"/>
              <a:t>sống</a:t>
            </a:r>
            <a:r>
              <a:rPr lang="en-GB" sz="2800" dirty="0"/>
              <a:t> </a:t>
            </a:r>
            <a:r>
              <a:rPr lang="en-GB" sz="2800" dirty="0" err="1"/>
              <a:t>khỏe</a:t>
            </a:r>
            <a:r>
              <a:rPr lang="en-GB" sz="2800" dirty="0"/>
              <a:t> </a:t>
            </a:r>
            <a:r>
              <a:rPr lang="en-GB" sz="2800" dirty="0" err="1"/>
              <a:t>mạnh</a:t>
            </a:r>
            <a:r>
              <a:rPr lang="en-GB" sz="2800" dirty="0"/>
              <a:t> </a:t>
            </a:r>
            <a:r>
              <a:rPr lang="en-GB" sz="2800" dirty="0" err="1"/>
              <a:t>và</a:t>
            </a:r>
            <a:r>
              <a:rPr lang="en-GB" sz="2800" dirty="0"/>
              <a:t> </a:t>
            </a:r>
            <a:r>
              <a:rPr lang="en-GB" sz="2800" dirty="0" err="1"/>
              <a:t>phát</a:t>
            </a:r>
            <a:r>
              <a:rPr lang="en-GB" sz="2800" dirty="0"/>
              <a:t> </a:t>
            </a:r>
            <a:r>
              <a:rPr lang="en-GB" sz="2800" dirty="0" err="1"/>
              <a:t>huy</a:t>
            </a:r>
            <a:r>
              <a:rPr lang="en-GB" sz="2800" dirty="0"/>
              <a:t> </a:t>
            </a:r>
            <a:r>
              <a:rPr lang="en-GB" sz="2800" dirty="0" err="1"/>
              <a:t>tình</a:t>
            </a:r>
            <a:r>
              <a:rPr lang="en-GB" sz="2800" dirty="0"/>
              <a:t> </a:t>
            </a:r>
            <a:r>
              <a:rPr lang="en-GB" sz="2800" dirty="0" err="1"/>
              <a:t>trạng</a:t>
            </a:r>
            <a:r>
              <a:rPr lang="en-GB" sz="2800" dirty="0"/>
              <a:t> </a:t>
            </a:r>
            <a:r>
              <a:rPr lang="en-GB" sz="2800" dirty="0" err="1"/>
              <a:t>sức</a:t>
            </a:r>
            <a:r>
              <a:rPr lang="en-GB" sz="2800" dirty="0"/>
              <a:t> </a:t>
            </a:r>
            <a:r>
              <a:rPr lang="en-GB" sz="2800" dirty="0" err="1"/>
              <a:t>khỏe</a:t>
            </a:r>
            <a:r>
              <a:rPr lang="en-GB" sz="2800" dirty="0"/>
              <a:t> </a:t>
            </a:r>
            <a:r>
              <a:rPr lang="en-GB" sz="2800" dirty="0" err="1"/>
              <a:t>tốt</a:t>
            </a:r>
            <a:r>
              <a:rPr lang="en-GB" sz="2800" dirty="0"/>
              <a:t> </a:t>
            </a:r>
            <a:r>
              <a:rPr lang="en-GB" sz="2800" dirty="0" err="1"/>
              <a:t>cho</a:t>
            </a:r>
            <a:r>
              <a:rPr lang="en-GB" sz="2800" dirty="0"/>
              <a:t> </a:t>
            </a:r>
            <a:r>
              <a:rPr lang="en-GB" sz="2800" dirty="0" err="1"/>
              <a:t>tất</a:t>
            </a:r>
            <a:r>
              <a:rPr lang="en-GB" sz="2800" dirty="0"/>
              <a:t> </a:t>
            </a:r>
            <a:r>
              <a:rPr lang="en-GB" sz="2800" dirty="0" err="1"/>
              <a:t>cả</a:t>
            </a:r>
            <a:r>
              <a:rPr lang="en-GB" sz="2800" dirty="0"/>
              <a:t> </a:t>
            </a:r>
            <a:r>
              <a:rPr lang="en-GB" sz="2800" dirty="0" err="1"/>
              <a:t>mọi</a:t>
            </a:r>
            <a:r>
              <a:rPr lang="en-GB" sz="2800" dirty="0"/>
              <a:t> </a:t>
            </a:r>
            <a:r>
              <a:rPr lang="en-GB" sz="2800" dirty="0" err="1"/>
              <a:t>lứa</a:t>
            </a:r>
            <a:r>
              <a:rPr lang="en-GB" sz="2800" dirty="0"/>
              <a:t> </a:t>
            </a:r>
            <a:r>
              <a:rPr lang="en-GB" sz="2800" dirty="0" err="1"/>
              <a:t>tuổi</a:t>
            </a:r>
            <a:r>
              <a:rPr lang="en-GB" sz="2800" dirty="0" smtClean="0"/>
              <a:t>” </a:t>
            </a:r>
            <a:r>
              <a:rPr lang="en-GB" sz="2800" dirty="0" err="1" smtClean="0"/>
              <a:t>có</a:t>
            </a:r>
            <a:r>
              <a:rPr lang="en-GB" sz="2800" dirty="0" smtClean="0"/>
              <a:t> ý </a:t>
            </a:r>
            <a:r>
              <a:rPr lang="en-GB" sz="2800" dirty="0" err="1" smtClean="0"/>
              <a:t>nghĩa</a:t>
            </a:r>
            <a:r>
              <a:rPr lang="en-GB" sz="2800" dirty="0" smtClean="0"/>
              <a:t> </a:t>
            </a:r>
            <a:r>
              <a:rPr lang="en-GB" sz="2800" dirty="0" err="1" smtClean="0"/>
              <a:t>gì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 smtClean="0"/>
              <a:t>Ứng</a:t>
            </a:r>
            <a:r>
              <a:rPr lang="en-GB" dirty="0" smtClean="0"/>
              <a:t> </a:t>
            </a:r>
            <a:r>
              <a:rPr lang="en-GB" dirty="0" err="1" smtClean="0"/>
              <a:t>phó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thay</a:t>
            </a:r>
            <a:r>
              <a:rPr lang="en-GB" dirty="0" smtClean="0"/>
              <a:t> </a:t>
            </a:r>
            <a:r>
              <a:rPr lang="en-GB" dirty="0" err="1" smtClean="0"/>
              <a:t>đổi</a:t>
            </a:r>
            <a:r>
              <a:rPr lang="en-GB" dirty="0" smtClean="0"/>
              <a:t> </a:t>
            </a:r>
            <a:r>
              <a:rPr lang="en-GB" dirty="0" err="1" smtClean="0"/>
              <a:t>về</a:t>
            </a:r>
            <a:r>
              <a:rPr lang="en-GB" dirty="0" smtClean="0"/>
              <a:t> </a:t>
            </a:r>
            <a:r>
              <a:rPr lang="en-GB" dirty="0" err="1" smtClean="0"/>
              <a:t>bối</a:t>
            </a:r>
            <a:r>
              <a:rPr lang="en-GB" dirty="0" smtClean="0"/>
              <a:t> </a:t>
            </a:r>
            <a:r>
              <a:rPr lang="en-GB" dirty="0" err="1" smtClean="0"/>
              <a:t>cảnh</a:t>
            </a:r>
            <a:r>
              <a:rPr lang="en-GB" dirty="0" smtClean="0"/>
              <a:t> </a:t>
            </a:r>
            <a:r>
              <a:rPr lang="en-GB" dirty="0" err="1" smtClean="0"/>
              <a:t>sức</a:t>
            </a:r>
            <a:r>
              <a:rPr lang="en-GB" dirty="0" smtClean="0"/>
              <a:t> </a:t>
            </a:r>
            <a:r>
              <a:rPr lang="en-GB" dirty="0" err="1" smtClean="0"/>
              <a:t>khỏe</a:t>
            </a:r>
            <a:r>
              <a:rPr lang="en-GB" dirty="0" smtClean="0"/>
              <a:t> </a:t>
            </a:r>
            <a:r>
              <a:rPr lang="en-GB" dirty="0" err="1" smtClean="0"/>
              <a:t>toàn</a:t>
            </a:r>
            <a:r>
              <a:rPr lang="en-GB" dirty="0" smtClean="0"/>
              <a:t> </a:t>
            </a:r>
            <a:r>
              <a:rPr lang="en-GB" dirty="0" err="1" smtClean="0"/>
              <a:t>cầu</a:t>
            </a:r>
            <a:r>
              <a:rPr lang="en-GB" dirty="0" smtClean="0"/>
              <a:t> do </a:t>
            </a:r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trưởng</a:t>
            </a:r>
            <a:r>
              <a:rPr lang="en-GB" dirty="0" smtClean="0"/>
              <a:t> </a:t>
            </a:r>
            <a:r>
              <a:rPr lang="en-GB" dirty="0" err="1" smtClean="0"/>
              <a:t>kinh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tạo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 </a:t>
            </a:r>
          </a:p>
          <a:p>
            <a:pPr lvl="0"/>
            <a:r>
              <a:rPr lang="en-GB" dirty="0" err="1" smtClean="0"/>
              <a:t>Ghi</a:t>
            </a:r>
            <a:r>
              <a:rPr lang="en-GB" dirty="0" smtClean="0"/>
              <a:t> </a:t>
            </a:r>
            <a:r>
              <a:rPr lang="en-GB" dirty="0" err="1" smtClean="0"/>
              <a:t>nhận</a:t>
            </a:r>
            <a:r>
              <a:rPr lang="en-GB" dirty="0" smtClean="0"/>
              <a:t> </a:t>
            </a:r>
            <a:r>
              <a:rPr lang="en-GB" dirty="0" err="1" smtClean="0"/>
              <a:t>chương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MDG </a:t>
            </a:r>
            <a:r>
              <a:rPr lang="en-GB" dirty="0" err="1" smtClean="0"/>
              <a:t>chưa</a:t>
            </a:r>
            <a:r>
              <a:rPr lang="en-GB" dirty="0" smtClean="0"/>
              <a:t> </a:t>
            </a:r>
            <a:r>
              <a:rPr lang="en-GB" dirty="0" err="1" smtClean="0"/>
              <a:t>hoàn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endParaRPr lang="en-GB" dirty="0" smtClean="0"/>
          </a:p>
          <a:p>
            <a:pPr lvl="1"/>
            <a:r>
              <a:rPr lang="en-GB" dirty="0" smtClean="0"/>
              <a:t>SDGs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mục</a:t>
            </a:r>
            <a:r>
              <a:rPr lang="en-GB" dirty="0" smtClean="0"/>
              <a:t> </a:t>
            </a:r>
            <a:r>
              <a:rPr lang="en-GB" dirty="0" err="1" smtClean="0"/>
              <a:t>tiêu</a:t>
            </a:r>
            <a:r>
              <a:rPr lang="en-GB" dirty="0" smtClean="0"/>
              <a:t> </a:t>
            </a:r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đến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lĩnh</a:t>
            </a:r>
            <a:r>
              <a:rPr lang="en-GB" dirty="0" smtClean="0"/>
              <a:t> </a:t>
            </a:r>
            <a:r>
              <a:rPr lang="en-GB" dirty="0" err="1" smtClean="0"/>
              <a:t>vực</a:t>
            </a:r>
            <a:r>
              <a:rPr lang="en-GB" dirty="0" smtClean="0"/>
              <a:t> MDG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tiến</a:t>
            </a:r>
            <a:r>
              <a:rPr lang="en-GB" dirty="0" smtClean="0"/>
              <a:t> </a:t>
            </a:r>
            <a:r>
              <a:rPr lang="en-GB" dirty="0" err="1" smtClean="0"/>
              <a:t>bộ</a:t>
            </a:r>
            <a:r>
              <a:rPr lang="en-GB" dirty="0" smtClean="0"/>
              <a:t> </a:t>
            </a:r>
            <a:r>
              <a:rPr lang="en-GB" dirty="0" err="1" smtClean="0"/>
              <a:t>nhưng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chưa</a:t>
            </a:r>
            <a:r>
              <a:rPr lang="en-GB" dirty="0" smtClean="0"/>
              <a:t> </a:t>
            </a:r>
            <a:r>
              <a:rPr lang="en-GB" dirty="0" err="1" smtClean="0"/>
              <a:t>đạt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.</a:t>
            </a:r>
          </a:p>
          <a:p>
            <a:pPr lvl="0"/>
            <a:r>
              <a:rPr lang="en-GB" dirty="0" err="1" smtClean="0"/>
              <a:t>Nhằm</a:t>
            </a:r>
            <a:r>
              <a:rPr lang="en-GB" dirty="0" smtClean="0"/>
              <a:t> </a:t>
            </a:r>
            <a:r>
              <a:rPr lang="en-GB" dirty="0" err="1" smtClean="0"/>
              <a:t>tới</a:t>
            </a:r>
            <a:r>
              <a:rPr lang="en-GB" dirty="0" smtClean="0"/>
              <a:t> </a:t>
            </a:r>
            <a:r>
              <a:rPr lang="en-GB" dirty="0" err="1" smtClean="0"/>
              <a:t>mục</a:t>
            </a:r>
            <a:r>
              <a:rPr lang="en-GB" dirty="0" smtClean="0"/>
              <a:t> </a:t>
            </a:r>
            <a:r>
              <a:rPr lang="en-GB" dirty="0" err="1" smtClean="0"/>
              <a:t>tiêu</a:t>
            </a:r>
            <a:r>
              <a:rPr lang="en-GB" dirty="0" smtClean="0"/>
              <a:t> </a:t>
            </a:r>
            <a:r>
              <a:rPr lang="en-GB" dirty="0" err="1" smtClean="0"/>
              <a:t>sức</a:t>
            </a:r>
            <a:r>
              <a:rPr lang="en-GB" dirty="0" smtClean="0"/>
              <a:t> </a:t>
            </a:r>
            <a:r>
              <a:rPr lang="en-GB" dirty="0" err="1" smtClean="0"/>
              <a:t>khỏe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hạnh</a:t>
            </a:r>
            <a:r>
              <a:rPr lang="en-GB" dirty="0" smtClean="0"/>
              <a:t> </a:t>
            </a:r>
            <a:r>
              <a:rPr lang="en-GB" dirty="0" err="1" smtClean="0"/>
              <a:t>phúc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mọi</a:t>
            </a:r>
            <a:r>
              <a:rPr lang="en-GB" dirty="0" smtClean="0"/>
              <a:t> </a:t>
            </a:r>
            <a:r>
              <a:rPr lang="en-GB" dirty="0" err="1" smtClean="0"/>
              <a:t>người</a:t>
            </a:r>
            <a:r>
              <a:rPr lang="en-GB" dirty="0" smtClean="0"/>
              <a:t> </a:t>
            </a:r>
            <a:r>
              <a:rPr lang="en-GB" dirty="0" err="1" smtClean="0"/>
              <a:t>thông</a:t>
            </a:r>
            <a:r>
              <a:rPr lang="en-GB" dirty="0" smtClean="0"/>
              <a:t> qua </a:t>
            </a:r>
            <a:r>
              <a:rPr lang="en-GB" dirty="0" err="1" smtClean="0"/>
              <a:t>bao</a:t>
            </a:r>
            <a:r>
              <a:rPr lang="en-GB" dirty="0" smtClean="0"/>
              <a:t> </a:t>
            </a:r>
            <a:r>
              <a:rPr lang="en-GB" dirty="0" err="1" smtClean="0"/>
              <a:t>phủ</a:t>
            </a:r>
            <a:r>
              <a:rPr lang="en-GB" dirty="0" smtClean="0"/>
              <a:t> y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toàn</a:t>
            </a:r>
            <a:r>
              <a:rPr lang="en-GB" dirty="0" smtClean="0"/>
              <a:t> </a:t>
            </a:r>
            <a:r>
              <a:rPr lang="en-GB" dirty="0" err="1" smtClean="0"/>
              <a:t>dân</a:t>
            </a:r>
            <a:r>
              <a:rPr lang="en-GB" dirty="0" smtClean="0"/>
              <a:t>, </a:t>
            </a:r>
            <a:r>
              <a:rPr lang="en-GB" dirty="0" err="1" smtClean="0"/>
              <a:t>giải</a:t>
            </a:r>
            <a:r>
              <a:rPr lang="en-GB" dirty="0" smtClean="0"/>
              <a:t> </a:t>
            </a:r>
            <a:r>
              <a:rPr lang="en-GB" dirty="0" err="1" smtClean="0"/>
              <a:t>quyết</a:t>
            </a:r>
            <a:r>
              <a:rPr lang="en-GB" dirty="0" smtClean="0"/>
              <a:t>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bất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</a:t>
            </a:r>
            <a:r>
              <a:rPr lang="en-GB" dirty="0" err="1" smtClean="0"/>
              <a:t>ngày</a:t>
            </a:r>
            <a:r>
              <a:rPr lang="en-GB" dirty="0" smtClean="0"/>
              <a:t> </a:t>
            </a:r>
            <a:r>
              <a:rPr lang="en-GB" dirty="0" err="1" smtClean="0"/>
              <a:t>càng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kết</a:t>
            </a:r>
            <a:r>
              <a:rPr lang="en-GB" dirty="0" smtClean="0"/>
              <a:t> </a:t>
            </a:r>
            <a:r>
              <a:rPr lang="en-GB" dirty="0" err="1" smtClean="0"/>
              <a:t>quả</a:t>
            </a:r>
            <a:r>
              <a:rPr lang="en-GB" dirty="0" smtClean="0"/>
              <a:t> y </a:t>
            </a:r>
            <a:r>
              <a:rPr lang="en-GB" dirty="0" err="1" smtClean="0"/>
              <a:t>tế</a:t>
            </a:r>
            <a:endParaRPr lang="en-GB" dirty="0" smtClean="0"/>
          </a:p>
          <a:p>
            <a:pPr lvl="0"/>
            <a:r>
              <a:rPr lang="en-GB" dirty="0" err="1" smtClean="0"/>
              <a:t>Nhận</a:t>
            </a:r>
            <a:r>
              <a:rPr lang="en-GB" dirty="0" smtClean="0"/>
              <a:t> </a:t>
            </a:r>
            <a:r>
              <a:rPr lang="en-GB" dirty="0" err="1" smtClean="0"/>
              <a:t>diện</a:t>
            </a:r>
            <a:r>
              <a:rPr lang="en-GB" dirty="0" smtClean="0"/>
              <a:t> </a:t>
            </a:r>
            <a:r>
              <a:rPr lang="en-GB" dirty="0" err="1" smtClean="0"/>
              <a:t>xu</a:t>
            </a:r>
            <a:r>
              <a:rPr lang="en-GB" dirty="0" smtClean="0"/>
              <a:t> </a:t>
            </a:r>
            <a:r>
              <a:rPr lang="en-GB" dirty="0" err="1" smtClean="0"/>
              <a:t>hướng</a:t>
            </a:r>
            <a:r>
              <a:rPr lang="en-GB" dirty="0" smtClean="0"/>
              <a:t> </a:t>
            </a:r>
            <a:r>
              <a:rPr lang="en-GB" dirty="0" err="1" smtClean="0"/>
              <a:t>chuyển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</a:t>
            </a:r>
            <a:r>
              <a:rPr lang="en-GB" dirty="0" err="1" smtClean="0"/>
              <a:t>bệnh</a:t>
            </a:r>
            <a:r>
              <a:rPr lang="en-GB" dirty="0" smtClean="0"/>
              <a:t> </a:t>
            </a:r>
            <a:r>
              <a:rPr lang="en-GB" dirty="0" err="1" smtClean="0"/>
              <a:t>lây</a:t>
            </a:r>
            <a:r>
              <a:rPr lang="en-GB" dirty="0" smtClean="0"/>
              <a:t> </a:t>
            </a:r>
            <a:r>
              <a:rPr lang="en-GB" dirty="0" err="1" smtClean="0"/>
              <a:t>nhiễm</a:t>
            </a:r>
            <a:r>
              <a:rPr lang="en-GB" dirty="0" smtClean="0"/>
              <a:t> sang </a:t>
            </a:r>
            <a:r>
              <a:rPr lang="en-GB" dirty="0" err="1" smtClean="0"/>
              <a:t>bệnh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lây</a:t>
            </a:r>
            <a:r>
              <a:rPr lang="en-GB" dirty="0" smtClean="0"/>
              <a:t> </a:t>
            </a:r>
            <a:r>
              <a:rPr lang="en-GB" dirty="0" err="1" smtClean="0"/>
              <a:t>nhiễm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đó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sức</a:t>
            </a:r>
            <a:r>
              <a:rPr lang="en-GB" dirty="0" smtClean="0"/>
              <a:t> </a:t>
            </a:r>
            <a:r>
              <a:rPr lang="en-GB" dirty="0" err="1" smtClean="0"/>
              <a:t>khỏe</a:t>
            </a:r>
            <a:r>
              <a:rPr lang="en-GB" dirty="0" smtClean="0"/>
              <a:t> </a:t>
            </a:r>
            <a:r>
              <a:rPr lang="en-GB" dirty="0" err="1" smtClean="0"/>
              <a:t>tâm</a:t>
            </a:r>
            <a:r>
              <a:rPr lang="en-GB" dirty="0" smtClean="0"/>
              <a:t> </a:t>
            </a:r>
            <a:r>
              <a:rPr lang="en-GB" dirty="0" err="1" smtClean="0"/>
              <a:t>thần</a:t>
            </a:r>
            <a:r>
              <a:rPr lang="en-GB" dirty="0" smtClean="0"/>
              <a:t>, </a:t>
            </a:r>
            <a:r>
              <a:rPr lang="en-GB" dirty="0" err="1" smtClean="0"/>
              <a:t>ghi</a:t>
            </a:r>
            <a:r>
              <a:rPr lang="en-GB" dirty="0" smtClean="0"/>
              <a:t> </a:t>
            </a:r>
            <a:r>
              <a:rPr lang="en-GB" dirty="0" err="1" smtClean="0"/>
              <a:t>nhận</a:t>
            </a:r>
            <a:r>
              <a:rPr lang="en-GB" dirty="0" smtClean="0"/>
              <a:t>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63% </a:t>
            </a:r>
            <a:r>
              <a:rPr lang="en-GB" dirty="0" err="1" smtClean="0"/>
              <a:t>ca</a:t>
            </a:r>
            <a:r>
              <a:rPr lang="en-GB" dirty="0" smtClean="0"/>
              <a:t> </a:t>
            </a:r>
            <a:r>
              <a:rPr lang="en-GB" dirty="0" err="1" smtClean="0"/>
              <a:t>tử</a:t>
            </a:r>
            <a:r>
              <a:rPr lang="en-GB" dirty="0" smtClean="0"/>
              <a:t> </a:t>
            </a:r>
            <a:r>
              <a:rPr lang="en-GB" dirty="0" err="1" smtClean="0"/>
              <a:t>vong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do </a:t>
            </a:r>
            <a:r>
              <a:rPr lang="en-GB" dirty="0" err="1" smtClean="0"/>
              <a:t>bệnh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lây</a:t>
            </a:r>
            <a:r>
              <a:rPr lang="en-GB" dirty="0" smtClean="0"/>
              <a:t> </a:t>
            </a:r>
            <a:r>
              <a:rPr lang="en-GB" dirty="0" err="1" smtClean="0"/>
              <a:t>nhiễm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47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857889"/>
          </a:xfrm>
        </p:spPr>
        <p:txBody>
          <a:bodyPr>
            <a:normAutofit/>
          </a:bodyPr>
          <a:lstStyle/>
          <a:p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mục</a:t>
            </a:r>
            <a:r>
              <a:rPr lang="en-GB" dirty="0" smtClean="0"/>
              <a:t> </a:t>
            </a:r>
            <a:r>
              <a:rPr lang="en-GB" dirty="0" err="1" smtClean="0"/>
              <a:t>tiêu</a:t>
            </a:r>
            <a:r>
              <a:rPr lang="en-GB" dirty="0" smtClean="0"/>
              <a:t>, 9 </a:t>
            </a:r>
            <a:r>
              <a:rPr lang="en-GB" dirty="0" err="1" smtClean="0"/>
              <a:t>đích</a:t>
            </a:r>
            <a:r>
              <a:rPr lang="en-GB" dirty="0" smtClean="0"/>
              <a:t> </a:t>
            </a:r>
            <a:r>
              <a:rPr lang="en-GB" dirty="0" err="1" smtClean="0"/>
              <a:t>đến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54" y="1560925"/>
            <a:ext cx="9780382" cy="611319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8200" b="1" dirty="0"/>
              <a:t>1</a:t>
            </a:r>
            <a:r>
              <a:rPr lang="en-GB" sz="8200" dirty="0" smtClean="0"/>
              <a:t>. </a:t>
            </a:r>
            <a:r>
              <a:rPr lang="en-GB" sz="8200" dirty="0" err="1" smtClean="0"/>
              <a:t>Đến</a:t>
            </a:r>
            <a:r>
              <a:rPr lang="en-GB" sz="8200" dirty="0" smtClean="0"/>
              <a:t> </a:t>
            </a:r>
            <a:r>
              <a:rPr lang="en-GB" sz="8200" dirty="0" err="1" smtClean="0"/>
              <a:t>năm</a:t>
            </a:r>
            <a:r>
              <a:rPr lang="en-GB" sz="8200" dirty="0" smtClean="0"/>
              <a:t> </a:t>
            </a:r>
            <a:r>
              <a:rPr lang="en-GB" sz="8200" dirty="0"/>
              <a:t>2030, </a:t>
            </a:r>
            <a:r>
              <a:rPr lang="en-GB" sz="8200" dirty="0" err="1" smtClean="0"/>
              <a:t>giảm</a:t>
            </a:r>
            <a:r>
              <a:rPr lang="en-GB" sz="8200" dirty="0" smtClean="0"/>
              <a:t> </a:t>
            </a:r>
            <a:r>
              <a:rPr lang="en-GB" sz="8200" dirty="0" err="1" smtClean="0"/>
              <a:t>tỷ</a:t>
            </a:r>
            <a:r>
              <a:rPr lang="en-GB" sz="8200" dirty="0" smtClean="0"/>
              <a:t> </a:t>
            </a:r>
            <a:r>
              <a:rPr lang="en-GB" sz="8200" dirty="0" err="1" smtClean="0"/>
              <a:t>lệ</a:t>
            </a:r>
            <a:r>
              <a:rPr lang="en-GB" sz="8200" dirty="0" smtClean="0"/>
              <a:t> </a:t>
            </a:r>
            <a:r>
              <a:rPr lang="en-GB" sz="8200" b="1" dirty="0" err="1" smtClean="0"/>
              <a:t>tử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vong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mẹ</a:t>
            </a:r>
            <a:r>
              <a:rPr lang="en-GB" sz="8200" b="1" dirty="0" smtClean="0"/>
              <a:t> </a:t>
            </a:r>
            <a:r>
              <a:rPr lang="en-GB" sz="8200" dirty="0" err="1" smtClean="0"/>
              <a:t>xuống</a:t>
            </a:r>
            <a:r>
              <a:rPr lang="en-GB" sz="8200" dirty="0" smtClean="0"/>
              <a:t> </a:t>
            </a:r>
            <a:r>
              <a:rPr lang="en-GB" sz="8200" dirty="0" err="1" smtClean="0"/>
              <a:t>còn</a:t>
            </a:r>
            <a:r>
              <a:rPr lang="en-GB" sz="8200" dirty="0" smtClean="0"/>
              <a:t> </a:t>
            </a:r>
            <a:r>
              <a:rPr lang="en-GB" sz="8200" dirty="0" err="1" smtClean="0"/>
              <a:t>dưới</a:t>
            </a:r>
            <a:r>
              <a:rPr lang="en-GB" sz="8200" dirty="0" smtClean="0"/>
              <a:t> 70/100,000 ca </a:t>
            </a:r>
            <a:r>
              <a:rPr lang="en-GB" sz="8200" dirty="0" err="1" smtClean="0"/>
              <a:t>đẻ</a:t>
            </a:r>
            <a:r>
              <a:rPr lang="en-GB" sz="8200" dirty="0" smtClean="0"/>
              <a:t> </a:t>
            </a:r>
            <a:r>
              <a:rPr lang="en-GB" sz="8200" dirty="0" err="1" smtClean="0"/>
              <a:t>sống</a:t>
            </a:r>
            <a:endParaRPr lang="en-GB" sz="8200" dirty="0"/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/>
              <a:t>2</a:t>
            </a:r>
            <a:r>
              <a:rPr lang="en-GB" sz="8200" dirty="0"/>
              <a:t>. </a:t>
            </a:r>
            <a:r>
              <a:rPr lang="en-GB" sz="8200" dirty="0" err="1"/>
              <a:t>Đến</a:t>
            </a:r>
            <a:r>
              <a:rPr lang="en-GB" sz="8200" dirty="0"/>
              <a:t> </a:t>
            </a:r>
            <a:r>
              <a:rPr lang="en-GB" sz="8200" dirty="0" err="1"/>
              <a:t>năm</a:t>
            </a:r>
            <a:r>
              <a:rPr lang="en-GB" sz="8200" dirty="0"/>
              <a:t> </a:t>
            </a:r>
            <a:r>
              <a:rPr lang="en-GB" sz="8200" dirty="0" smtClean="0"/>
              <a:t>2030, </a:t>
            </a:r>
            <a:r>
              <a:rPr lang="en-GB" sz="8200" dirty="0" err="1" smtClean="0"/>
              <a:t>giảm</a:t>
            </a:r>
            <a:r>
              <a:rPr lang="en-GB" sz="8200" dirty="0" smtClean="0"/>
              <a:t> </a:t>
            </a:r>
            <a:r>
              <a:rPr lang="en-GB" sz="8200" dirty="0" err="1" smtClean="0"/>
              <a:t>thiểu</a:t>
            </a:r>
            <a:r>
              <a:rPr lang="en-GB" sz="8200" dirty="0" smtClean="0"/>
              <a:t> </a:t>
            </a:r>
            <a:r>
              <a:rPr lang="en-GB" sz="8200" dirty="0" err="1" smtClean="0"/>
              <a:t>tối</a:t>
            </a:r>
            <a:r>
              <a:rPr lang="en-GB" sz="8200" dirty="0" smtClean="0"/>
              <a:t> </a:t>
            </a:r>
            <a:r>
              <a:rPr lang="en-GB" sz="8200" dirty="0" err="1" smtClean="0"/>
              <a:t>đa</a:t>
            </a:r>
            <a:r>
              <a:rPr lang="en-GB" sz="8200" dirty="0" smtClean="0"/>
              <a:t> </a:t>
            </a:r>
            <a:r>
              <a:rPr lang="en-GB" sz="8200" b="1" dirty="0" err="1" smtClean="0"/>
              <a:t>tử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vong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trẻ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sơ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sinh</a:t>
            </a:r>
            <a:r>
              <a:rPr lang="en-GB" sz="8200" dirty="0" smtClean="0"/>
              <a:t>: 12/1,000 ca </a:t>
            </a:r>
            <a:r>
              <a:rPr lang="en-GB" sz="8200" dirty="0" err="1" smtClean="0"/>
              <a:t>đẻ</a:t>
            </a:r>
            <a:r>
              <a:rPr lang="en-GB" sz="8200" dirty="0" smtClean="0"/>
              <a:t> </a:t>
            </a:r>
            <a:r>
              <a:rPr lang="en-GB" sz="8200" dirty="0" err="1" smtClean="0"/>
              <a:t>sống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đối</a:t>
            </a:r>
            <a:r>
              <a:rPr lang="en-GB" sz="8200" dirty="0" smtClean="0"/>
              <a:t> </a:t>
            </a:r>
            <a:r>
              <a:rPr lang="en-GB" sz="8200" dirty="0" err="1" smtClean="0"/>
              <a:t>với</a:t>
            </a:r>
            <a:r>
              <a:rPr lang="en-GB" sz="8200" dirty="0" smtClean="0"/>
              <a:t> </a:t>
            </a:r>
            <a:r>
              <a:rPr lang="en-GB" sz="8200" dirty="0" err="1" smtClean="0"/>
              <a:t>trẻ</a:t>
            </a:r>
            <a:r>
              <a:rPr lang="en-GB" sz="8200" dirty="0" smtClean="0"/>
              <a:t> </a:t>
            </a:r>
            <a:r>
              <a:rPr lang="en-GB" sz="8200" dirty="0" err="1" smtClean="0"/>
              <a:t>dưới</a:t>
            </a:r>
            <a:r>
              <a:rPr lang="en-GB" sz="8200" dirty="0" smtClean="0"/>
              <a:t> 5 </a:t>
            </a:r>
            <a:r>
              <a:rPr lang="en-GB" sz="8200" dirty="0" err="1" smtClean="0"/>
              <a:t>tuổi</a:t>
            </a:r>
            <a:r>
              <a:rPr lang="en-GB" sz="8200" dirty="0" smtClean="0"/>
              <a:t>: 25/1,000 ca </a:t>
            </a:r>
            <a:r>
              <a:rPr lang="en-GB" sz="8200" dirty="0" err="1" smtClean="0"/>
              <a:t>đẻ</a:t>
            </a:r>
            <a:r>
              <a:rPr lang="en-GB" sz="8200" dirty="0" smtClean="0"/>
              <a:t> </a:t>
            </a:r>
            <a:r>
              <a:rPr lang="en-GB" sz="8200" dirty="0" err="1" smtClean="0"/>
              <a:t>sống</a:t>
            </a:r>
            <a:endParaRPr lang="en-GB" sz="8200" dirty="0"/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/>
              <a:t>3</a:t>
            </a:r>
            <a:r>
              <a:rPr lang="en-GB" sz="8200" dirty="0"/>
              <a:t>. </a:t>
            </a:r>
            <a:r>
              <a:rPr lang="en-GB" sz="8200" dirty="0" err="1"/>
              <a:t>Đến</a:t>
            </a:r>
            <a:r>
              <a:rPr lang="en-GB" sz="8200" dirty="0"/>
              <a:t> </a:t>
            </a:r>
            <a:r>
              <a:rPr lang="en-GB" sz="8200" dirty="0" err="1"/>
              <a:t>năm</a:t>
            </a:r>
            <a:r>
              <a:rPr lang="en-GB" sz="8200" dirty="0"/>
              <a:t> </a:t>
            </a:r>
            <a:r>
              <a:rPr lang="en-GB" sz="8200" dirty="0" smtClean="0"/>
              <a:t>2030, </a:t>
            </a:r>
            <a:r>
              <a:rPr lang="en-GB" sz="8200" dirty="0" err="1" smtClean="0"/>
              <a:t>kiểm</a:t>
            </a:r>
            <a:r>
              <a:rPr lang="en-GB" sz="8200" dirty="0" smtClean="0"/>
              <a:t> </a:t>
            </a:r>
            <a:r>
              <a:rPr lang="en-GB" sz="8200" dirty="0" err="1" smtClean="0"/>
              <a:t>soát</a:t>
            </a:r>
            <a:r>
              <a:rPr lang="en-GB" sz="8200" dirty="0" smtClean="0"/>
              <a:t> </a:t>
            </a:r>
            <a:r>
              <a:rPr lang="en-GB" sz="8200" dirty="0" err="1" smtClean="0"/>
              <a:t>dịch</a:t>
            </a:r>
            <a:r>
              <a:rPr lang="en-GB" sz="8200" dirty="0" smtClean="0"/>
              <a:t> </a:t>
            </a:r>
            <a:r>
              <a:rPr lang="en-GB" sz="8200" dirty="0" err="1" smtClean="0"/>
              <a:t>bệnh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bùng</a:t>
            </a:r>
            <a:r>
              <a:rPr lang="en-GB" sz="8200" dirty="0" smtClean="0"/>
              <a:t> </a:t>
            </a:r>
            <a:r>
              <a:rPr lang="en-GB" sz="8200" dirty="0" err="1" smtClean="0"/>
              <a:t>phát</a:t>
            </a:r>
            <a:r>
              <a:rPr lang="en-GB" sz="8200" dirty="0" smtClean="0"/>
              <a:t> </a:t>
            </a:r>
            <a:r>
              <a:rPr lang="en-GB" sz="8200" dirty="0" err="1" smtClean="0"/>
              <a:t>dịch</a:t>
            </a:r>
            <a:r>
              <a:rPr lang="en-GB" sz="8200" dirty="0" smtClean="0"/>
              <a:t> </a:t>
            </a:r>
            <a:r>
              <a:rPr lang="en-GB" sz="8200" dirty="0" err="1" smtClean="0"/>
              <a:t>bệnh</a:t>
            </a:r>
            <a:r>
              <a:rPr lang="en-GB" sz="8200" dirty="0" smtClean="0"/>
              <a:t> </a:t>
            </a:r>
            <a:r>
              <a:rPr lang="en-GB" sz="8200" b="1" dirty="0"/>
              <a:t>AIDS, </a:t>
            </a:r>
            <a:r>
              <a:rPr lang="en-GB" sz="8200" b="1" dirty="0" err="1" smtClean="0"/>
              <a:t>lao</a:t>
            </a:r>
            <a:r>
              <a:rPr lang="en-GB" sz="8200" b="1" dirty="0" smtClean="0"/>
              <a:t>, </a:t>
            </a:r>
            <a:r>
              <a:rPr lang="en-GB" sz="8200" b="1" dirty="0" err="1" smtClean="0"/>
              <a:t>sốt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xuất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huyết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và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các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bệnh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nhiệt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đới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bị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lãng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quên</a:t>
            </a:r>
            <a:r>
              <a:rPr lang="en-GB" sz="8200" b="1" dirty="0" smtClean="0"/>
              <a:t>, </a:t>
            </a:r>
            <a:r>
              <a:rPr lang="en-GB" sz="8200" dirty="0" err="1" smtClean="0"/>
              <a:t>kiểm</a:t>
            </a:r>
            <a:r>
              <a:rPr lang="en-GB" sz="8200" dirty="0" smtClean="0"/>
              <a:t> </a:t>
            </a:r>
            <a:r>
              <a:rPr lang="en-GB" sz="8200" dirty="0" err="1" smtClean="0"/>
              <a:t>soát</a:t>
            </a:r>
            <a:r>
              <a:rPr lang="en-GB" sz="8200" dirty="0" smtClean="0"/>
              <a:t> </a:t>
            </a:r>
            <a:r>
              <a:rPr lang="en-GB" sz="8200" b="1" dirty="0" err="1" smtClean="0"/>
              <a:t>viêm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gan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siêu</a:t>
            </a:r>
            <a:r>
              <a:rPr lang="en-GB" sz="8200" b="1" dirty="0" smtClean="0"/>
              <a:t> vi, </a:t>
            </a:r>
            <a:r>
              <a:rPr lang="en-GB" sz="8200" b="1" dirty="0" err="1" smtClean="0"/>
              <a:t>bệnh</a:t>
            </a:r>
            <a:r>
              <a:rPr lang="en-GB" sz="8200" b="1" dirty="0" smtClean="0"/>
              <a:t> do </a:t>
            </a:r>
            <a:r>
              <a:rPr lang="en-GB" sz="8200" b="1" dirty="0" err="1" smtClean="0"/>
              <a:t>nguồn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nước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gây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ra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và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các</a:t>
            </a:r>
            <a:r>
              <a:rPr lang="en-GB" sz="8200" b="1" dirty="0"/>
              <a:t> </a:t>
            </a:r>
            <a:r>
              <a:rPr lang="en-GB" sz="8200" b="1" dirty="0" err="1" smtClean="0"/>
              <a:t>bệnh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lây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nhiễm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khác</a:t>
            </a:r>
            <a:endParaRPr lang="en-GB" sz="82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/>
              <a:t>4</a:t>
            </a:r>
            <a:r>
              <a:rPr lang="en-GB" sz="8200" dirty="0"/>
              <a:t>. </a:t>
            </a:r>
            <a:r>
              <a:rPr lang="en-GB" sz="8200" dirty="0" err="1"/>
              <a:t>Đến</a:t>
            </a:r>
            <a:r>
              <a:rPr lang="en-GB" sz="8200" dirty="0"/>
              <a:t> </a:t>
            </a:r>
            <a:r>
              <a:rPr lang="en-GB" sz="8200" dirty="0" err="1"/>
              <a:t>năm</a:t>
            </a:r>
            <a:r>
              <a:rPr lang="en-GB" sz="8200" dirty="0"/>
              <a:t> </a:t>
            </a:r>
            <a:r>
              <a:rPr lang="en-GB" sz="8200" dirty="0" smtClean="0"/>
              <a:t>2030, </a:t>
            </a:r>
            <a:r>
              <a:rPr lang="en-GB" sz="8200" dirty="0" err="1" smtClean="0"/>
              <a:t>giảm</a:t>
            </a:r>
            <a:r>
              <a:rPr lang="en-GB" sz="8200" dirty="0" smtClean="0"/>
              <a:t> </a:t>
            </a:r>
            <a:r>
              <a:rPr lang="en-GB" sz="8200" dirty="0" err="1" smtClean="0"/>
              <a:t>tỷ</a:t>
            </a:r>
            <a:r>
              <a:rPr lang="en-GB" sz="8200" dirty="0" smtClean="0"/>
              <a:t> </a:t>
            </a:r>
            <a:r>
              <a:rPr lang="en-GB" sz="8200" dirty="0" err="1" smtClean="0"/>
              <a:t>lệ</a:t>
            </a:r>
            <a:r>
              <a:rPr lang="en-GB" sz="8200" dirty="0" smtClean="0"/>
              <a:t> </a:t>
            </a:r>
            <a:r>
              <a:rPr lang="en-GB" sz="8200" dirty="0" err="1" smtClean="0"/>
              <a:t>tử</a:t>
            </a:r>
            <a:r>
              <a:rPr lang="en-GB" sz="8200" dirty="0" smtClean="0"/>
              <a:t> </a:t>
            </a:r>
            <a:r>
              <a:rPr lang="en-GB" sz="8200" dirty="0" err="1" smtClean="0"/>
              <a:t>vong</a:t>
            </a:r>
            <a:r>
              <a:rPr lang="en-GB" sz="8200" dirty="0" smtClean="0"/>
              <a:t> do </a:t>
            </a:r>
            <a:r>
              <a:rPr lang="en-GB" sz="8200" dirty="0" err="1" smtClean="0"/>
              <a:t>các</a:t>
            </a:r>
            <a:r>
              <a:rPr lang="en-GB" sz="8200" dirty="0" smtClean="0"/>
              <a:t> </a:t>
            </a:r>
            <a:r>
              <a:rPr lang="en-GB" sz="8200" b="1" dirty="0" err="1" smtClean="0"/>
              <a:t>bệnh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không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lây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nhiễm</a:t>
            </a:r>
            <a:r>
              <a:rPr lang="en-GB" sz="8200" b="1" dirty="0" smtClean="0"/>
              <a:t> </a:t>
            </a:r>
            <a:r>
              <a:rPr lang="en-GB" sz="8200" dirty="0" err="1" smtClean="0"/>
              <a:t>xuống</a:t>
            </a:r>
            <a:r>
              <a:rPr lang="en-GB" sz="8200" dirty="0" smtClean="0"/>
              <a:t> 1/3 </a:t>
            </a:r>
            <a:r>
              <a:rPr lang="en-GB" sz="8200" dirty="0" err="1" smtClean="0"/>
              <a:t>thông</a:t>
            </a:r>
            <a:r>
              <a:rPr lang="en-GB" sz="8200" dirty="0" smtClean="0"/>
              <a:t> qua </a:t>
            </a:r>
            <a:r>
              <a:rPr lang="en-GB" sz="8200" dirty="0" err="1" smtClean="0"/>
              <a:t>phòng</a:t>
            </a:r>
            <a:r>
              <a:rPr lang="en-GB" sz="8200" dirty="0" smtClean="0"/>
              <a:t> </a:t>
            </a:r>
            <a:r>
              <a:rPr lang="en-GB" sz="8200" dirty="0" err="1" smtClean="0"/>
              <a:t>ngừa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điều</a:t>
            </a:r>
            <a:r>
              <a:rPr lang="en-GB" sz="8200" dirty="0" smtClean="0"/>
              <a:t> </a:t>
            </a:r>
            <a:r>
              <a:rPr lang="en-GB" sz="8200" dirty="0" err="1" smtClean="0"/>
              <a:t>trị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tăng</a:t>
            </a:r>
            <a:r>
              <a:rPr lang="en-GB" sz="8200" dirty="0" smtClean="0"/>
              <a:t> </a:t>
            </a:r>
            <a:r>
              <a:rPr lang="en-GB" sz="8200" dirty="0" err="1" smtClean="0"/>
              <a:t>cướng</a:t>
            </a:r>
            <a:r>
              <a:rPr lang="en-GB" sz="8200" dirty="0" smtClean="0"/>
              <a:t> </a:t>
            </a:r>
            <a:r>
              <a:rPr lang="en-GB" sz="8200" dirty="0" err="1" smtClean="0"/>
              <a:t>sức</a:t>
            </a:r>
            <a:r>
              <a:rPr lang="en-GB" sz="8200" dirty="0" smtClean="0"/>
              <a:t> </a:t>
            </a:r>
            <a:r>
              <a:rPr lang="en-GB" sz="8200" dirty="0" err="1" smtClean="0"/>
              <a:t>khỏe</a:t>
            </a:r>
            <a:r>
              <a:rPr lang="en-GB" sz="8200" dirty="0" smtClean="0"/>
              <a:t> </a:t>
            </a:r>
            <a:r>
              <a:rPr lang="en-GB" sz="8200" dirty="0" err="1" smtClean="0"/>
              <a:t>tâm</a:t>
            </a:r>
            <a:r>
              <a:rPr lang="en-GB" sz="8200" dirty="0" smtClean="0"/>
              <a:t> </a:t>
            </a:r>
            <a:r>
              <a:rPr lang="en-GB" sz="8200" dirty="0" err="1" smtClean="0"/>
              <a:t>thần</a:t>
            </a:r>
            <a:r>
              <a:rPr lang="en-GB" sz="82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 smtClean="0"/>
              <a:t>5</a:t>
            </a:r>
            <a:r>
              <a:rPr lang="en-GB" sz="8200" dirty="0"/>
              <a:t>. </a:t>
            </a:r>
            <a:r>
              <a:rPr lang="en-GB" sz="8200" dirty="0" err="1" smtClean="0"/>
              <a:t>Phòng</a:t>
            </a:r>
            <a:r>
              <a:rPr lang="en-GB" sz="8200" dirty="0" smtClean="0"/>
              <a:t> </a:t>
            </a:r>
            <a:r>
              <a:rPr lang="en-GB" sz="8200" dirty="0" err="1" smtClean="0"/>
              <a:t>ngừa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điều</a:t>
            </a:r>
            <a:r>
              <a:rPr lang="en-GB" sz="8200" dirty="0" smtClean="0"/>
              <a:t> </a:t>
            </a:r>
            <a:r>
              <a:rPr lang="en-GB" sz="8200" dirty="0" err="1" smtClean="0"/>
              <a:t>trị</a:t>
            </a:r>
            <a:r>
              <a:rPr lang="en-GB" sz="8200" dirty="0" smtClean="0"/>
              <a:t> </a:t>
            </a:r>
            <a:r>
              <a:rPr lang="en-GB" sz="8200" dirty="0" err="1" smtClean="0"/>
              <a:t>lạm</a:t>
            </a:r>
            <a:r>
              <a:rPr lang="en-GB" sz="8200" dirty="0" smtClean="0"/>
              <a:t> </a:t>
            </a:r>
            <a:r>
              <a:rPr lang="en-GB" sz="8200" dirty="0" err="1" smtClean="0"/>
              <a:t>dụng</a:t>
            </a:r>
            <a:r>
              <a:rPr lang="en-GB" sz="8200" dirty="0" smtClean="0"/>
              <a:t> </a:t>
            </a:r>
            <a:r>
              <a:rPr lang="en-GB" sz="8200" b="1" dirty="0" err="1" smtClean="0"/>
              <a:t>chất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gây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nghiện</a:t>
            </a:r>
            <a:r>
              <a:rPr lang="en-GB" sz="8200" b="1" dirty="0" smtClean="0"/>
              <a:t>, </a:t>
            </a:r>
            <a:r>
              <a:rPr lang="en-GB" sz="8200" dirty="0" err="1" smtClean="0"/>
              <a:t>trong</a:t>
            </a:r>
            <a:r>
              <a:rPr lang="en-GB" sz="8200" dirty="0" smtClean="0"/>
              <a:t> </a:t>
            </a:r>
            <a:r>
              <a:rPr lang="en-GB" sz="8200" dirty="0" err="1" smtClean="0"/>
              <a:t>đó</a:t>
            </a:r>
            <a:r>
              <a:rPr lang="en-GB" sz="8200" dirty="0" smtClean="0"/>
              <a:t> </a:t>
            </a:r>
            <a:r>
              <a:rPr lang="en-GB" sz="8200" dirty="0" err="1" smtClean="0"/>
              <a:t>có</a:t>
            </a:r>
            <a:r>
              <a:rPr lang="en-GB" sz="8200" dirty="0" smtClean="0"/>
              <a:t> </a:t>
            </a:r>
            <a:r>
              <a:rPr lang="en-GB" sz="8200" dirty="0" err="1" smtClean="0"/>
              <a:t>thuốc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rượu</a:t>
            </a:r>
            <a:endParaRPr lang="en-GB" sz="8200" dirty="0"/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/>
              <a:t>6</a:t>
            </a:r>
            <a:r>
              <a:rPr lang="en-GB" sz="8200" dirty="0"/>
              <a:t>. </a:t>
            </a:r>
            <a:r>
              <a:rPr lang="en-GB" sz="8200" dirty="0" err="1"/>
              <a:t>Đến</a:t>
            </a:r>
            <a:r>
              <a:rPr lang="en-GB" sz="8200" dirty="0"/>
              <a:t> </a:t>
            </a:r>
            <a:r>
              <a:rPr lang="en-GB" sz="8200" dirty="0" err="1" smtClean="0"/>
              <a:t>năm</a:t>
            </a:r>
            <a:r>
              <a:rPr lang="en-GB" sz="8200" dirty="0" smtClean="0"/>
              <a:t> </a:t>
            </a:r>
            <a:r>
              <a:rPr lang="en-GB" sz="8200" dirty="0"/>
              <a:t>2020, </a:t>
            </a:r>
            <a:r>
              <a:rPr lang="en-GB" sz="8200" dirty="0" err="1" smtClean="0"/>
              <a:t>giảm</a:t>
            </a:r>
            <a:r>
              <a:rPr lang="en-GB" sz="8200" dirty="0" smtClean="0"/>
              <a:t> </a:t>
            </a:r>
            <a:r>
              <a:rPr lang="en-GB" sz="8200" dirty="0" err="1" smtClean="0"/>
              <a:t>một</a:t>
            </a:r>
            <a:r>
              <a:rPr lang="en-GB" sz="8200" dirty="0" smtClean="0"/>
              <a:t> </a:t>
            </a:r>
            <a:r>
              <a:rPr lang="en-GB" sz="8200" dirty="0" err="1" smtClean="0"/>
              <a:t>nửa</a:t>
            </a:r>
            <a:r>
              <a:rPr lang="en-GB" sz="8200" dirty="0" smtClean="0"/>
              <a:t> </a:t>
            </a:r>
            <a:r>
              <a:rPr lang="en-GB" sz="8200" dirty="0" err="1" smtClean="0"/>
              <a:t>các</a:t>
            </a:r>
            <a:r>
              <a:rPr lang="en-GB" sz="8200" dirty="0" smtClean="0"/>
              <a:t> ca </a:t>
            </a:r>
            <a:r>
              <a:rPr lang="en-GB" sz="8200" dirty="0" err="1" smtClean="0"/>
              <a:t>tử</a:t>
            </a:r>
            <a:r>
              <a:rPr lang="en-GB" sz="8200" dirty="0" smtClean="0"/>
              <a:t> </a:t>
            </a:r>
            <a:r>
              <a:rPr lang="en-GB" sz="8200" dirty="0" err="1" smtClean="0"/>
              <a:t>vong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tai </a:t>
            </a:r>
            <a:r>
              <a:rPr lang="en-GB" sz="8200" dirty="0" err="1" smtClean="0"/>
              <a:t>nạn</a:t>
            </a:r>
            <a:r>
              <a:rPr lang="en-GB" sz="8200" dirty="0" smtClean="0"/>
              <a:t> </a:t>
            </a:r>
            <a:r>
              <a:rPr lang="en-GB" sz="8200" dirty="0" err="1" smtClean="0"/>
              <a:t>thương</a:t>
            </a:r>
            <a:r>
              <a:rPr lang="en-GB" sz="8200" dirty="0" smtClean="0"/>
              <a:t> </a:t>
            </a:r>
            <a:r>
              <a:rPr lang="en-GB" sz="8200" dirty="0" err="1" smtClean="0"/>
              <a:t>tích</a:t>
            </a:r>
            <a:r>
              <a:rPr lang="en-GB" sz="8200" dirty="0" smtClean="0"/>
              <a:t> do </a:t>
            </a:r>
            <a:r>
              <a:rPr lang="en-GB" sz="8200" b="1" dirty="0" smtClean="0"/>
              <a:t>tai </a:t>
            </a:r>
            <a:r>
              <a:rPr lang="en-GB" sz="8200" b="1" dirty="0" err="1" smtClean="0"/>
              <a:t>nạn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giao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thông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đường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bộ</a:t>
            </a:r>
            <a:r>
              <a:rPr lang="en-GB" sz="8200" b="1" dirty="0" smtClean="0"/>
              <a:t> </a:t>
            </a:r>
            <a:endParaRPr lang="en-GB" sz="82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/>
              <a:t>7</a:t>
            </a:r>
            <a:r>
              <a:rPr lang="en-GB" sz="8200" dirty="0"/>
              <a:t>. </a:t>
            </a:r>
            <a:r>
              <a:rPr lang="en-GB" sz="8200" dirty="0" err="1"/>
              <a:t>Đến</a:t>
            </a:r>
            <a:r>
              <a:rPr lang="en-GB" sz="8200" dirty="0"/>
              <a:t> </a:t>
            </a:r>
            <a:r>
              <a:rPr lang="en-GB" sz="8200" dirty="0" err="1"/>
              <a:t>năm</a:t>
            </a:r>
            <a:r>
              <a:rPr lang="en-GB" sz="8200" dirty="0"/>
              <a:t> </a:t>
            </a:r>
            <a:r>
              <a:rPr lang="en-GB" sz="8200" dirty="0" smtClean="0"/>
              <a:t>2030, </a:t>
            </a:r>
            <a:r>
              <a:rPr lang="en-GB" sz="8200" dirty="0" err="1" smtClean="0"/>
              <a:t>tiếp</a:t>
            </a:r>
            <a:r>
              <a:rPr lang="en-GB" sz="8200" dirty="0" smtClean="0"/>
              <a:t> </a:t>
            </a:r>
            <a:r>
              <a:rPr lang="en-GB" sz="8200" dirty="0" err="1" smtClean="0"/>
              <a:t>cận</a:t>
            </a:r>
            <a:r>
              <a:rPr lang="en-GB" sz="8200" dirty="0" smtClean="0"/>
              <a:t> </a:t>
            </a:r>
            <a:r>
              <a:rPr lang="en-GB" sz="8200" dirty="0" err="1" smtClean="0"/>
              <a:t>rộng</a:t>
            </a:r>
            <a:r>
              <a:rPr lang="en-GB" sz="8200" dirty="0" smtClean="0"/>
              <a:t> </a:t>
            </a:r>
            <a:r>
              <a:rPr lang="en-GB" sz="8200" dirty="0" err="1" smtClean="0"/>
              <a:t>rãi</a:t>
            </a:r>
            <a:r>
              <a:rPr lang="en-GB" sz="8200" dirty="0" smtClean="0"/>
              <a:t> </a:t>
            </a:r>
            <a:r>
              <a:rPr lang="en-GB" sz="8200" dirty="0" err="1" smtClean="0"/>
              <a:t>các</a:t>
            </a:r>
            <a:r>
              <a:rPr lang="en-GB" sz="8200" dirty="0" smtClean="0"/>
              <a:t> </a:t>
            </a:r>
            <a:r>
              <a:rPr lang="en-GB" sz="8200" dirty="0" err="1" smtClean="0"/>
              <a:t>dịch</a:t>
            </a:r>
            <a:r>
              <a:rPr lang="en-GB" sz="8200" dirty="0" smtClean="0"/>
              <a:t> </a:t>
            </a:r>
            <a:r>
              <a:rPr lang="en-GB" sz="8200" dirty="0" err="1" smtClean="0"/>
              <a:t>vụ</a:t>
            </a:r>
            <a:r>
              <a:rPr lang="en-GB" sz="8200" dirty="0" smtClean="0"/>
              <a:t> </a:t>
            </a:r>
            <a:r>
              <a:rPr lang="en-GB" sz="8200" b="1" dirty="0" err="1" smtClean="0"/>
              <a:t>chăm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sóc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sức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khỏe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sinh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sản</a:t>
            </a:r>
            <a:r>
              <a:rPr lang="en-GB" sz="8200" b="1" dirty="0" smtClean="0"/>
              <a:t>, </a:t>
            </a:r>
            <a:r>
              <a:rPr lang="en-GB" sz="8200" dirty="0" err="1" smtClean="0"/>
              <a:t>bao</a:t>
            </a:r>
            <a:r>
              <a:rPr lang="en-GB" sz="8200" dirty="0" smtClean="0"/>
              <a:t> </a:t>
            </a:r>
            <a:r>
              <a:rPr lang="en-GB" sz="8200" dirty="0" err="1" smtClean="0"/>
              <a:t>gồm</a:t>
            </a:r>
            <a:r>
              <a:rPr lang="en-GB" sz="8200" dirty="0" smtClean="0"/>
              <a:t> </a:t>
            </a:r>
            <a:r>
              <a:rPr lang="en-GB" sz="8200" dirty="0" err="1" smtClean="0"/>
              <a:t>kế</a:t>
            </a:r>
            <a:r>
              <a:rPr lang="en-GB" sz="8200" dirty="0" smtClean="0"/>
              <a:t> </a:t>
            </a:r>
            <a:r>
              <a:rPr lang="en-GB" sz="8200" dirty="0" err="1" smtClean="0"/>
              <a:t>hoạch</a:t>
            </a:r>
            <a:r>
              <a:rPr lang="en-GB" sz="8200" dirty="0" smtClean="0"/>
              <a:t> </a:t>
            </a:r>
            <a:r>
              <a:rPr lang="en-GB" sz="8200" dirty="0" err="1" smtClean="0"/>
              <a:t>hóa</a:t>
            </a:r>
            <a:r>
              <a:rPr lang="en-GB" sz="8200" dirty="0" smtClean="0"/>
              <a:t> </a:t>
            </a:r>
            <a:r>
              <a:rPr lang="en-GB" sz="8200" dirty="0" err="1" smtClean="0"/>
              <a:t>gia</a:t>
            </a:r>
            <a:r>
              <a:rPr lang="en-GB" sz="8200" dirty="0" smtClean="0"/>
              <a:t> </a:t>
            </a:r>
            <a:r>
              <a:rPr lang="en-GB" sz="8200" dirty="0" err="1" smtClean="0"/>
              <a:t>đình</a:t>
            </a:r>
            <a:r>
              <a:rPr lang="en-GB" sz="8200" dirty="0" smtClean="0"/>
              <a:t>, </a:t>
            </a:r>
            <a:r>
              <a:rPr lang="en-GB" sz="8200" dirty="0" err="1" smtClean="0"/>
              <a:t>giáo</a:t>
            </a:r>
            <a:r>
              <a:rPr lang="en-GB" sz="8200" dirty="0" smtClean="0"/>
              <a:t> </a:t>
            </a:r>
            <a:r>
              <a:rPr lang="en-GB" sz="8200" dirty="0" err="1" smtClean="0"/>
              <a:t>dục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truyền</a:t>
            </a:r>
            <a:r>
              <a:rPr lang="en-GB" sz="8200" dirty="0" smtClean="0"/>
              <a:t> </a:t>
            </a:r>
            <a:r>
              <a:rPr lang="en-GB" sz="8200" dirty="0" err="1" smtClean="0"/>
              <a:t>thông</a:t>
            </a:r>
            <a:r>
              <a:rPr lang="en-GB" sz="8200" dirty="0" smtClean="0"/>
              <a:t>, </a:t>
            </a:r>
            <a:r>
              <a:rPr lang="en-GB" sz="8200" dirty="0" err="1" smtClean="0"/>
              <a:t>lồng</a:t>
            </a:r>
            <a:r>
              <a:rPr lang="en-GB" sz="8200" dirty="0" smtClean="0"/>
              <a:t> </a:t>
            </a:r>
            <a:r>
              <a:rPr lang="en-GB" sz="8200" dirty="0" err="1" smtClean="0"/>
              <a:t>ghép</a:t>
            </a:r>
            <a:r>
              <a:rPr lang="en-GB" sz="8200" dirty="0" smtClean="0"/>
              <a:t> </a:t>
            </a:r>
            <a:r>
              <a:rPr lang="en-GB" sz="8200" dirty="0" err="1" smtClean="0"/>
              <a:t>sức</a:t>
            </a:r>
            <a:r>
              <a:rPr lang="en-GB" sz="8200" dirty="0" smtClean="0"/>
              <a:t> </a:t>
            </a:r>
            <a:r>
              <a:rPr lang="en-GB" sz="8200" dirty="0" err="1" smtClean="0"/>
              <a:t>khỏe</a:t>
            </a:r>
            <a:r>
              <a:rPr lang="en-GB" sz="8200" dirty="0" smtClean="0"/>
              <a:t> </a:t>
            </a:r>
            <a:r>
              <a:rPr lang="en-GB" sz="8200" dirty="0" err="1" smtClean="0"/>
              <a:t>sinh</a:t>
            </a:r>
            <a:r>
              <a:rPr lang="en-GB" sz="8200" dirty="0" smtClean="0"/>
              <a:t> </a:t>
            </a:r>
            <a:r>
              <a:rPr lang="en-GB" sz="8200" dirty="0" err="1" smtClean="0"/>
              <a:t>sản</a:t>
            </a:r>
            <a:r>
              <a:rPr lang="en-GB" sz="8200" dirty="0" smtClean="0"/>
              <a:t> </a:t>
            </a:r>
            <a:r>
              <a:rPr lang="en-GB" sz="8200" dirty="0" err="1" smtClean="0"/>
              <a:t>vào</a:t>
            </a:r>
            <a:r>
              <a:rPr lang="en-GB" sz="8200" dirty="0" smtClean="0"/>
              <a:t> </a:t>
            </a:r>
            <a:r>
              <a:rPr lang="en-GB" sz="8200" dirty="0" err="1" smtClean="0"/>
              <a:t>chương</a:t>
            </a:r>
            <a:r>
              <a:rPr lang="en-GB" sz="8200" dirty="0" smtClean="0"/>
              <a:t> </a:t>
            </a:r>
            <a:r>
              <a:rPr lang="en-GB" sz="8200" dirty="0" err="1" smtClean="0"/>
              <a:t>trình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chiến</a:t>
            </a:r>
            <a:r>
              <a:rPr lang="en-GB" sz="8200" dirty="0" smtClean="0"/>
              <a:t> </a:t>
            </a:r>
            <a:r>
              <a:rPr lang="en-GB" sz="8200" dirty="0" err="1" smtClean="0"/>
              <a:t>lược</a:t>
            </a:r>
            <a:r>
              <a:rPr lang="en-GB" sz="8200" dirty="0" smtClean="0"/>
              <a:t> </a:t>
            </a:r>
            <a:r>
              <a:rPr lang="en-GB" sz="8200" dirty="0" err="1" smtClean="0"/>
              <a:t>quốc</a:t>
            </a:r>
            <a:r>
              <a:rPr lang="en-GB" sz="8200" dirty="0" smtClean="0"/>
              <a:t> </a:t>
            </a:r>
            <a:r>
              <a:rPr lang="en-GB" sz="8200" dirty="0" err="1" smtClean="0"/>
              <a:t>gia</a:t>
            </a:r>
            <a:r>
              <a:rPr lang="en-GB" sz="82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 smtClean="0"/>
              <a:t>8</a:t>
            </a:r>
            <a:r>
              <a:rPr lang="en-GB" sz="8200" dirty="0"/>
              <a:t>. </a:t>
            </a:r>
            <a:r>
              <a:rPr lang="en-GB" sz="8200" b="1" dirty="0" err="1" smtClean="0"/>
              <a:t>Bao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phủ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chăm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sóc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sức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khỏe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toàn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dân</a:t>
            </a:r>
            <a:r>
              <a:rPr lang="en-GB" sz="8200" b="1" dirty="0" smtClean="0"/>
              <a:t>, </a:t>
            </a:r>
            <a:r>
              <a:rPr lang="en-GB" sz="8200" dirty="0" err="1" smtClean="0"/>
              <a:t>bao</a:t>
            </a:r>
            <a:r>
              <a:rPr lang="en-GB" sz="8200" dirty="0" smtClean="0"/>
              <a:t> </a:t>
            </a:r>
            <a:r>
              <a:rPr lang="en-GB" sz="8200" dirty="0" err="1" smtClean="0"/>
              <a:t>gồm</a:t>
            </a:r>
            <a:r>
              <a:rPr lang="en-GB" sz="8200" dirty="0" smtClean="0"/>
              <a:t> </a:t>
            </a:r>
            <a:r>
              <a:rPr lang="en-GB" sz="8200" dirty="0" err="1" smtClean="0"/>
              <a:t>bảo</a:t>
            </a:r>
            <a:r>
              <a:rPr lang="en-GB" sz="8200" dirty="0" smtClean="0"/>
              <a:t> </a:t>
            </a:r>
            <a:r>
              <a:rPr lang="en-GB" sz="8200" dirty="0" err="1" smtClean="0"/>
              <a:t>hộ</a:t>
            </a:r>
            <a:r>
              <a:rPr lang="en-GB" sz="8200" dirty="0"/>
              <a:t> </a:t>
            </a:r>
            <a:r>
              <a:rPr lang="en-GB" sz="8200" dirty="0" err="1" smtClean="0"/>
              <a:t>rủi</a:t>
            </a:r>
            <a:r>
              <a:rPr lang="en-GB" sz="8200" dirty="0" smtClean="0"/>
              <a:t> </a:t>
            </a:r>
            <a:r>
              <a:rPr lang="en-GB" sz="8200" dirty="0" err="1" smtClean="0"/>
              <a:t>ro</a:t>
            </a:r>
            <a:r>
              <a:rPr lang="en-GB" sz="8200" dirty="0" smtClean="0"/>
              <a:t> </a:t>
            </a:r>
            <a:r>
              <a:rPr lang="en-GB" sz="8200" dirty="0" err="1" smtClean="0"/>
              <a:t>tài</a:t>
            </a:r>
            <a:r>
              <a:rPr lang="en-GB" sz="8200" dirty="0" smtClean="0"/>
              <a:t> </a:t>
            </a:r>
            <a:r>
              <a:rPr lang="en-GB" sz="8200" dirty="0" err="1" smtClean="0"/>
              <a:t>chính</a:t>
            </a:r>
            <a:r>
              <a:rPr lang="en-GB" sz="8200" dirty="0" smtClean="0"/>
              <a:t>, </a:t>
            </a:r>
            <a:r>
              <a:rPr lang="en-GB" sz="8200" dirty="0" err="1" smtClean="0"/>
              <a:t>tiếp</a:t>
            </a:r>
            <a:r>
              <a:rPr lang="en-GB" sz="8200" dirty="0" smtClean="0"/>
              <a:t> </a:t>
            </a:r>
            <a:r>
              <a:rPr lang="en-GB" sz="8200" dirty="0" err="1" smtClean="0"/>
              <a:t>cận</a:t>
            </a:r>
            <a:r>
              <a:rPr lang="en-GB" sz="8200" dirty="0" smtClean="0"/>
              <a:t> </a:t>
            </a:r>
            <a:r>
              <a:rPr lang="en-GB" sz="8200" dirty="0" err="1" smtClean="0"/>
              <a:t>dịch</a:t>
            </a:r>
            <a:r>
              <a:rPr lang="en-GB" sz="8200" dirty="0" smtClean="0"/>
              <a:t> </a:t>
            </a:r>
            <a:r>
              <a:rPr lang="en-GB" sz="8200" dirty="0" err="1" smtClean="0"/>
              <a:t>vụ</a:t>
            </a:r>
            <a:r>
              <a:rPr lang="en-GB" sz="8200" dirty="0" smtClean="0"/>
              <a:t> y </a:t>
            </a:r>
            <a:r>
              <a:rPr lang="en-GB" sz="8200" dirty="0" err="1" smtClean="0"/>
              <a:t>tế</a:t>
            </a:r>
            <a:r>
              <a:rPr lang="en-GB" sz="8200" dirty="0" smtClean="0"/>
              <a:t> </a:t>
            </a:r>
            <a:r>
              <a:rPr lang="en-GB" sz="8200" dirty="0" err="1" smtClean="0"/>
              <a:t>thiết</a:t>
            </a:r>
            <a:r>
              <a:rPr lang="en-GB" sz="8200" dirty="0" smtClean="0"/>
              <a:t> </a:t>
            </a:r>
            <a:r>
              <a:rPr lang="en-GB" sz="8200" dirty="0" err="1" smtClean="0"/>
              <a:t>yếu</a:t>
            </a:r>
            <a:r>
              <a:rPr lang="en-GB" sz="8200" dirty="0" smtClean="0"/>
              <a:t> </a:t>
            </a:r>
            <a:r>
              <a:rPr lang="en-GB" sz="8200" dirty="0" err="1" smtClean="0"/>
              <a:t>có</a:t>
            </a:r>
            <a:r>
              <a:rPr lang="en-GB" sz="8200" dirty="0" smtClean="0"/>
              <a:t> </a:t>
            </a:r>
            <a:r>
              <a:rPr lang="en-GB" sz="8200" dirty="0" err="1" smtClean="0"/>
              <a:t>chất</a:t>
            </a:r>
            <a:r>
              <a:rPr lang="en-GB" sz="8200" dirty="0" smtClean="0"/>
              <a:t> </a:t>
            </a:r>
            <a:r>
              <a:rPr lang="en-GB" sz="8200" dirty="0" err="1" smtClean="0"/>
              <a:t>lượng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tiếp</a:t>
            </a:r>
            <a:r>
              <a:rPr lang="en-GB" sz="8200" dirty="0" smtClean="0"/>
              <a:t> </a:t>
            </a:r>
            <a:r>
              <a:rPr lang="en-GB" sz="8200" dirty="0" err="1" smtClean="0"/>
              <a:t>cận</a:t>
            </a:r>
            <a:r>
              <a:rPr lang="en-GB" sz="8200" dirty="0" smtClean="0"/>
              <a:t> </a:t>
            </a:r>
            <a:r>
              <a:rPr lang="en-GB" sz="8200" dirty="0" err="1" smtClean="0"/>
              <a:t>thuốc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vắc-xin</a:t>
            </a:r>
            <a:r>
              <a:rPr lang="en-GB" sz="8200" dirty="0" smtClean="0"/>
              <a:t> </a:t>
            </a:r>
            <a:r>
              <a:rPr lang="en-GB" sz="8200" dirty="0" err="1" smtClean="0"/>
              <a:t>thiết</a:t>
            </a:r>
            <a:r>
              <a:rPr lang="en-GB" sz="8200" dirty="0" smtClean="0"/>
              <a:t> </a:t>
            </a:r>
            <a:r>
              <a:rPr lang="en-GB" sz="8200" dirty="0" err="1" smtClean="0"/>
              <a:t>yếu</a:t>
            </a:r>
            <a:r>
              <a:rPr lang="en-GB" sz="8200" dirty="0" smtClean="0"/>
              <a:t> an </a:t>
            </a:r>
            <a:r>
              <a:rPr lang="en-GB" sz="8200" dirty="0" err="1" smtClean="0"/>
              <a:t>toàn</a:t>
            </a:r>
            <a:r>
              <a:rPr lang="en-GB" sz="8200" dirty="0" smtClean="0"/>
              <a:t>, </a:t>
            </a:r>
            <a:r>
              <a:rPr lang="en-GB" sz="8200" dirty="0" err="1" smtClean="0"/>
              <a:t>hiệu</a:t>
            </a:r>
            <a:r>
              <a:rPr lang="en-GB" sz="8200" dirty="0" smtClean="0"/>
              <a:t> </a:t>
            </a:r>
            <a:r>
              <a:rPr lang="en-GB" sz="8200" dirty="0" err="1" smtClean="0"/>
              <a:t>quả</a:t>
            </a:r>
            <a:r>
              <a:rPr lang="en-GB" sz="8200" dirty="0" smtClean="0"/>
              <a:t>, </a:t>
            </a:r>
            <a:r>
              <a:rPr lang="en-GB" sz="8200" dirty="0" err="1" smtClean="0"/>
              <a:t>chất</a:t>
            </a:r>
            <a:r>
              <a:rPr lang="en-GB" sz="8200" dirty="0" smtClean="0"/>
              <a:t> </a:t>
            </a:r>
            <a:r>
              <a:rPr lang="en-GB" sz="8200" dirty="0" err="1" smtClean="0"/>
              <a:t>lượng</a:t>
            </a:r>
            <a:r>
              <a:rPr lang="en-GB" sz="82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8200" b="1" dirty="0" smtClean="0"/>
              <a:t>9</a:t>
            </a:r>
            <a:r>
              <a:rPr lang="en-GB" sz="8200" dirty="0"/>
              <a:t>. </a:t>
            </a:r>
            <a:r>
              <a:rPr lang="en-GB" sz="8200" dirty="0" err="1"/>
              <a:t>Đến</a:t>
            </a:r>
            <a:r>
              <a:rPr lang="en-GB" sz="8200" dirty="0"/>
              <a:t> </a:t>
            </a:r>
            <a:r>
              <a:rPr lang="en-GB" sz="8200" dirty="0" err="1"/>
              <a:t>năm</a:t>
            </a:r>
            <a:r>
              <a:rPr lang="en-GB" sz="8200" dirty="0"/>
              <a:t> </a:t>
            </a:r>
            <a:r>
              <a:rPr lang="en-GB" sz="8200" dirty="0" smtClean="0"/>
              <a:t>2030, </a:t>
            </a:r>
            <a:r>
              <a:rPr lang="en-GB" sz="8200" dirty="0" err="1" smtClean="0"/>
              <a:t>giảm</a:t>
            </a:r>
            <a:r>
              <a:rPr lang="en-GB" sz="8200" dirty="0" smtClean="0"/>
              <a:t> </a:t>
            </a:r>
            <a:r>
              <a:rPr lang="en-GB" sz="8200" dirty="0" err="1" smtClean="0"/>
              <a:t>tỷ</a:t>
            </a:r>
            <a:r>
              <a:rPr lang="en-GB" sz="8200" dirty="0" smtClean="0"/>
              <a:t> </a:t>
            </a:r>
            <a:r>
              <a:rPr lang="en-GB" sz="8200" dirty="0" err="1" smtClean="0"/>
              <a:t>lệ</a:t>
            </a:r>
            <a:r>
              <a:rPr lang="en-GB" sz="8200" dirty="0" smtClean="0"/>
              <a:t> </a:t>
            </a:r>
            <a:r>
              <a:rPr lang="en-GB" sz="8200" dirty="0" err="1" smtClean="0"/>
              <a:t>tử</a:t>
            </a:r>
            <a:r>
              <a:rPr lang="en-GB" sz="8200" dirty="0" smtClean="0"/>
              <a:t> </a:t>
            </a:r>
            <a:r>
              <a:rPr lang="en-GB" sz="8200" dirty="0" err="1" smtClean="0"/>
              <a:t>vog</a:t>
            </a:r>
            <a:r>
              <a:rPr lang="en-GB" sz="8200" dirty="0" smtClean="0"/>
              <a:t> </a:t>
            </a:r>
            <a:r>
              <a:rPr lang="en-GB" sz="8200" dirty="0" err="1" smtClean="0"/>
              <a:t>và</a:t>
            </a:r>
            <a:r>
              <a:rPr lang="en-GB" sz="8200" dirty="0" smtClean="0"/>
              <a:t> </a:t>
            </a:r>
            <a:r>
              <a:rPr lang="en-GB" sz="8200" dirty="0" err="1" smtClean="0"/>
              <a:t>bệnh</a:t>
            </a:r>
            <a:r>
              <a:rPr lang="en-GB" sz="8200" dirty="0" smtClean="0"/>
              <a:t> </a:t>
            </a:r>
            <a:r>
              <a:rPr lang="en-GB" sz="8200" dirty="0" err="1" smtClean="0"/>
              <a:t>tật</a:t>
            </a:r>
            <a:r>
              <a:rPr lang="en-GB" sz="8200" dirty="0" smtClean="0"/>
              <a:t> do</a:t>
            </a:r>
            <a:r>
              <a:rPr lang="en-GB" sz="8200" b="1" dirty="0" smtClean="0"/>
              <a:t> ô </a:t>
            </a:r>
            <a:r>
              <a:rPr lang="en-GB" sz="8200" b="1" dirty="0" err="1" smtClean="0"/>
              <a:t>nhiễm</a:t>
            </a:r>
            <a:r>
              <a:rPr lang="en-GB" sz="8200" b="1" dirty="0" smtClean="0"/>
              <a:t>/</a:t>
            </a:r>
            <a:r>
              <a:rPr lang="en-GB" sz="8200" b="1" dirty="0" err="1" smtClean="0"/>
              <a:t>nhiễm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độc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hóa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chất</a:t>
            </a:r>
            <a:r>
              <a:rPr lang="en-GB" sz="8200" b="1" dirty="0" smtClean="0"/>
              <a:t>, </a:t>
            </a:r>
            <a:r>
              <a:rPr lang="en-GB" sz="8200" b="1" dirty="0" err="1" smtClean="0"/>
              <a:t>đất</a:t>
            </a:r>
            <a:r>
              <a:rPr lang="en-GB" sz="8200" b="1" dirty="0" smtClean="0"/>
              <a:t>, </a:t>
            </a:r>
            <a:r>
              <a:rPr lang="en-GB" sz="8200" b="1" dirty="0" err="1" smtClean="0"/>
              <a:t>nước</a:t>
            </a:r>
            <a:r>
              <a:rPr lang="en-GB" sz="8200" b="1" dirty="0" smtClean="0"/>
              <a:t>, </a:t>
            </a:r>
            <a:r>
              <a:rPr lang="en-GB" sz="8200" b="1" dirty="0" err="1" smtClean="0"/>
              <a:t>không</a:t>
            </a:r>
            <a:r>
              <a:rPr lang="en-GB" sz="8200" b="1" dirty="0" smtClean="0"/>
              <a:t> </a:t>
            </a:r>
            <a:r>
              <a:rPr lang="en-GB" sz="8200" b="1" dirty="0" err="1" smtClean="0"/>
              <a:t>khí</a:t>
            </a:r>
            <a:endParaRPr lang="en-GB" sz="5500" b="1" dirty="0"/>
          </a:p>
          <a:p>
            <a:pPr>
              <a:spcBef>
                <a:spcPts val="6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1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4" y="211176"/>
            <a:ext cx="10189332" cy="1260211"/>
          </a:xfrm>
        </p:spPr>
        <p:txBody>
          <a:bodyPr>
            <a:normAutofit/>
          </a:bodyPr>
          <a:lstStyle/>
          <a:p>
            <a:r>
              <a:rPr lang="en-GB" dirty="0" smtClean="0"/>
              <a:t>… 4 </a:t>
            </a:r>
            <a:r>
              <a:rPr lang="en-GB" dirty="0" err="1" smtClean="0"/>
              <a:t>cơ</a:t>
            </a:r>
            <a:r>
              <a:rPr lang="en-GB" dirty="0" smtClean="0"/>
              <a:t> </a:t>
            </a:r>
            <a:r>
              <a:rPr lang="en-GB" dirty="0" err="1" smtClean="0"/>
              <a:t>chế</a:t>
            </a:r>
            <a:r>
              <a:rPr lang="en-GB" dirty="0" smtClean="0"/>
              <a:t> </a:t>
            </a:r>
            <a:r>
              <a:rPr lang="en-GB" dirty="0" err="1" smtClean="0"/>
              <a:t>hỗ</a:t>
            </a:r>
            <a:r>
              <a:rPr lang="en-GB" dirty="0" smtClean="0"/>
              <a:t> </a:t>
            </a:r>
            <a:r>
              <a:rPr lang="en-GB" dirty="0" err="1" smtClean="0"/>
              <a:t>trợ</a:t>
            </a:r>
            <a:r>
              <a:rPr lang="en-GB" dirty="0" smtClean="0"/>
              <a:t>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hiện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cường</a:t>
            </a:r>
            <a:r>
              <a:rPr lang="en-GB" dirty="0" smtClean="0"/>
              <a:t>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hiện</a:t>
            </a:r>
            <a:r>
              <a:rPr lang="en-GB" dirty="0" smtClean="0"/>
              <a:t> </a:t>
            </a:r>
            <a:r>
              <a:rPr lang="en-GB" b="1" dirty="0" err="1" smtClean="0"/>
              <a:t>Công</a:t>
            </a:r>
            <a:r>
              <a:rPr lang="en-GB" b="1" dirty="0" smtClean="0"/>
              <a:t> </a:t>
            </a:r>
            <a:r>
              <a:rPr lang="en-GB" b="1" dirty="0" err="1" smtClean="0"/>
              <a:t>ước</a:t>
            </a:r>
            <a:r>
              <a:rPr lang="en-GB" b="1" dirty="0" smtClean="0"/>
              <a:t> </a:t>
            </a:r>
            <a:r>
              <a:rPr lang="en-GB" b="1" dirty="0" err="1" smtClean="0"/>
              <a:t>Khung</a:t>
            </a:r>
            <a:r>
              <a:rPr lang="en-GB" b="1" dirty="0" smtClean="0"/>
              <a:t> </a:t>
            </a:r>
            <a:r>
              <a:rPr lang="en-GB" b="1" dirty="0" err="1" smtClean="0"/>
              <a:t>về</a:t>
            </a:r>
            <a:r>
              <a:rPr lang="en-GB" b="1" dirty="0" smtClean="0"/>
              <a:t> </a:t>
            </a:r>
            <a:r>
              <a:rPr lang="en-GB" b="1" dirty="0" err="1" smtClean="0"/>
              <a:t>Kiểm</a:t>
            </a:r>
            <a:r>
              <a:rPr lang="en-GB" b="1" dirty="0" smtClean="0"/>
              <a:t> </a:t>
            </a:r>
            <a:r>
              <a:rPr lang="en-GB" b="1" dirty="0" err="1" smtClean="0"/>
              <a:t>soát</a:t>
            </a:r>
            <a:r>
              <a:rPr lang="en-GB" b="1" dirty="0" smtClean="0"/>
              <a:t> </a:t>
            </a:r>
            <a:r>
              <a:rPr lang="en-GB" b="1" dirty="0" err="1" smtClean="0"/>
              <a:t>Thuốc</a:t>
            </a:r>
            <a:r>
              <a:rPr lang="en-GB" b="1" dirty="0" smtClean="0"/>
              <a:t> </a:t>
            </a:r>
            <a:r>
              <a:rPr lang="en-GB" b="1" dirty="0" err="1" smtClean="0"/>
              <a:t>lá</a:t>
            </a:r>
            <a:r>
              <a:rPr lang="en-GB" b="1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WHO ở </a:t>
            </a:r>
            <a:r>
              <a:rPr lang="en-GB" dirty="0" err="1" smtClean="0"/>
              <a:t>tất</a:t>
            </a:r>
            <a:r>
              <a:rPr lang="en-GB" dirty="0" smtClean="0"/>
              <a:t> </a:t>
            </a:r>
            <a:r>
              <a:rPr lang="en-GB" dirty="0" err="1" smtClean="0"/>
              <a:t>cả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cách</a:t>
            </a:r>
            <a:r>
              <a:rPr lang="en-GB" dirty="0" smtClean="0"/>
              <a:t> </a:t>
            </a:r>
            <a:r>
              <a:rPr lang="en-GB" dirty="0" err="1" smtClean="0"/>
              <a:t>thích</a:t>
            </a:r>
            <a:r>
              <a:rPr lang="en-GB" dirty="0" smtClean="0"/>
              <a:t> </a:t>
            </a:r>
            <a:r>
              <a:rPr lang="en-GB" dirty="0" err="1" smtClean="0"/>
              <a:t>hợp</a:t>
            </a:r>
            <a:endParaRPr lang="en-GB" dirty="0"/>
          </a:p>
          <a:p>
            <a:pPr lvl="0" fontAlgn="base"/>
            <a:r>
              <a:rPr lang="en-GB" dirty="0" err="1" smtClean="0"/>
              <a:t>Hỗ</a:t>
            </a:r>
            <a:r>
              <a:rPr lang="en-GB" dirty="0" smtClean="0"/>
              <a:t> </a:t>
            </a:r>
            <a:r>
              <a:rPr lang="en-GB" dirty="0" err="1" smtClean="0"/>
              <a:t>trợ</a:t>
            </a:r>
            <a:r>
              <a:rPr lang="en-GB" dirty="0" smtClean="0"/>
              <a:t> </a:t>
            </a:r>
            <a:r>
              <a:rPr lang="en-GB" dirty="0" err="1" smtClean="0"/>
              <a:t>nghiên</a:t>
            </a:r>
            <a:r>
              <a:rPr lang="en-GB" dirty="0" smtClean="0"/>
              <a:t> </a:t>
            </a:r>
            <a:r>
              <a:rPr lang="en-GB" dirty="0" err="1" smtClean="0"/>
              <a:t>cứu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vắc-xin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thuốc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b="1" dirty="0" err="1" smtClean="0"/>
              <a:t>các</a:t>
            </a:r>
            <a:r>
              <a:rPr lang="en-GB" b="1" dirty="0" smtClean="0"/>
              <a:t> </a:t>
            </a:r>
            <a:r>
              <a:rPr lang="en-GB" b="1" dirty="0" err="1" smtClean="0"/>
              <a:t>bệnh</a:t>
            </a:r>
            <a:r>
              <a:rPr lang="en-GB" b="1" dirty="0" smtClean="0"/>
              <a:t> </a:t>
            </a:r>
            <a:r>
              <a:rPr lang="en-GB" b="1" dirty="0" err="1" smtClean="0"/>
              <a:t>lây</a:t>
            </a:r>
            <a:r>
              <a:rPr lang="en-GB" b="1" dirty="0" smtClean="0"/>
              <a:t> </a:t>
            </a:r>
            <a:r>
              <a:rPr lang="en-GB" b="1" dirty="0" err="1" smtClean="0"/>
              <a:t>nhiễm</a:t>
            </a:r>
            <a:r>
              <a:rPr lang="en-GB" b="1" dirty="0" smtClean="0"/>
              <a:t> </a:t>
            </a:r>
            <a:r>
              <a:rPr lang="en-GB" b="1" dirty="0" err="1" smtClean="0"/>
              <a:t>và</a:t>
            </a:r>
            <a:r>
              <a:rPr lang="en-GB" b="1" dirty="0" smtClean="0"/>
              <a:t> </a:t>
            </a:r>
            <a:r>
              <a:rPr lang="en-GB" b="1" dirty="0" err="1" smtClean="0"/>
              <a:t>không</a:t>
            </a:r>
            <a:r>
              <a:rPr lang="en-GB" b="1" dirty="0" smtClean="0"/>
              <a:t> </a:t>
            </a:r>
            <a:r>
              <a:rPr lang="en-GB" b="1" dirty="0" err="1" smtClean="0"/>
              <a:t>lây</a:t>
            </a:r>
            <a:r>
              <a:rPr lang="en-GB" b="1" dirty="0" smtClean="0"/>
              <a:t> </a:t>
            </a:r>
            <a:r>
              <a:rPr lang="en-GB" b="1" dirty="0" err="1" smtClean="0"/>
              <a:t>nhiễm</a:t>
            </a:r>
            <a:r>
              <a:rPr lang="en-GB" b="1" dirty="0" smtClean="0"/>
              <a:t> </a:t>
            </a:r>
            <a:r>
              <a:rPr lang="en-GB" dirty="0" err="1" smtClean="0"/>
              <a:t>ảnh</a:t>
            </a:r>
            <a:r>
              <a:rPr lang="en-GB" dirty="0" smtClean="0"/>
              <a:t> </a:t>
            </a:r>
            <a:r>
              <a:rPr lang="en-GB" dirty="0" err="1" smtClean="0"/>
              <a:t>hưởng</a:t>
            </a:r>
            <a:r>
              <a:rPr lang="en-GB" dirty="0" smtClean="0"/>
              <a:t> </a:t>
            </a:r>
            <a:r>
              <a:rPr lang="en-GB" dirty="0" err="1" smtClean="0"/>
              <a:t>trước</a:t>
            </a:r>
            <a:r>
              <a:rPr lang="en-GB" dirty="0" smtClean="0"/>
              <a:t> </a:t>
            </a:r>
            <a:r>
              <a:rPr lang="en-GB" dirty="0" err="1" smtClean="0"/>
              <a:t>tiên</a:t>
            </a:r>
            <a:r>
              <a:rPr lang="en-GB" dirty="0" smtClean="0"/>
              <a:t> </a:t>
            </a:r>
            <a:r>
              <a:rPr lang="en-GB" dirty="0" err="1" smtClean="0"/>
              <a:t>tới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đang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, </a:t>
            </a:r>
            <a:r>
              <a:rPr lang="en-GB" b="1" dirty="0" err="1" smtClean="0"/>
              <a:t>tạo</a:t>
            </a:r>
            <a:r>
              <a:rPr lang="en-GB" b="1" dirty="0" smtClean="0"/>
              <a:t> </a:t>
            </a:r>
            <a:r>
              <a:rPr lang="en-GB" b="1" dirty="0" err="1" smtClean="0"/>
              <a:t>điều</a:t>
            </a:r>
            <a:r>
              <a:rPr lang="en-GB" b="1" dirty="0" smtClean="0"/>
              <a:t> </a:t>
            </a:r>
            <a:r>
              <a:rPr lang="en-GB" b="1" dirty="0" err="1" smtClean="0"/>
              <a:t>kiện</a:t>
            </a:r>
            <a:r>
              <a:rPr lang="en-GB" b="1" dirty="0" smtClean="0"/>
              <a:t> </a:t>
            </a:r>
            <a:r>
              <a:rPr lang="en-GB" b="1" dirty="0" err="1" smtClean="0"/>
              <a:t>tiếp</a:t>
            </a:r>
            <a:r>
              <a:rPr lang="en-GB" b="1" dirty="0" smtClean="0"/>
              <a:t> </a:t>
            </a:r>
            <a:r>
              <a:rPr lang="en-GB" b="1" dirty="0" err="1" smtClean="0"/>
              <a:t>cận</a:t>
            </a:r>
            <a:r>
              <a:rPr lang="en-GB" b="1" dirty="0" smtClean="0"/>
              <a:t> </a:t>
            </a:r>
            <a:r>
              <a:rPr lang="en-GB" b="1" dirty="0" err="1" smtClean="0"/>
              <a:t>thuốc</a:t>
            </a:r>
            <a:r>
              <a:rPr lang="en-GB" b="1" dirty="0" smtClean="0"/>
              <a:t> </a:t>
            </a:r>
            <a:r>
              <a:rPr lang="en-GB" b="1" dirty="0" err="1" smtClean="0"/>
              <a:t>và</a:t>
            </a:r>
            <a:r>
              <a:rPr lang="en-GB" b="1" dirty="0" smtClean="0"/>
              <a:t> </a:t>
            </a:r>
            <a:r>
              <a:rPr lang="en-GB" b="1" dirty="0" err="1" smtClean="0"/>
              <a:t>vắc-xin</a:t>
            </a:r>
            <a:r>
              <a:rPr lang="en-GB" b="1" dirty="0" smtClean="0"/>
              <a:t> </a:t>
            </a:r>
            <a:r>
              <a:rPr lang="en-GB" b="1" dirty="0" err="1" smtClean="0"/>
              <a:t>thiết</a:t>
            </a:r>
            <a:r>
              <a:rPr lang="en-GB" b="1" dirty="0" smtClean="0"/>
              <a:t> </a:t>
            </a:r>
            <a:r>
              <a:rPr lang="en-GB" b="1" dirty="0" err="1" smtClean="0"/>
              <a:t>yếu</a:t>
            </a:r>
            <a:r>
              <a:rPr lang="en-GB" b="1" dirty="0" smtClean="0"/>
              <a:t> </a:t>
            </a:r>
            <a:r>
              <a:rPr lang="en-GB" dirty="0" smtClean="0"/>
              <a:t>…</a:t>
            </a:r>
            <a:r>
              <a:rPr lang="en-GB" dirty="0" err="1" smtClean="0"/>
              <a:t>và</a:t>
            </a:r>
            <a:r>
              <a:rPr lang="en-GB" dirty="0" smtClean="0"/>
              <a:t>…</a:t>
            </a:r>
            <a:r>
              <a:rPr lang="en-GB" dirty="0" err="1" smtClean="0"/>
              <a:t>tiếp</a:t>
            </a:r>
            <a:r>
              <a:rPr lang="en-GB" dirty="0" smtClean="0"/>
              <a:t> </a:t>
            </a:r>
            <a:r>
              <a:rPr lang="en-GB" dirty="0" err="1" smtClean="0"/>
              <a:t>cận</a:t>
            </a:r>
            <a:r>
              <a:rPr lang="en-GB" dirty="0" smtClean="0"/>
              <a:t> </a:t>
            </a:r>
            <a:r>
              <a:rPr lang="en-GB" dirty="0" err="1" smtClean="0"/>
              <a:t>thuốc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tất</a:t>
            </a:r>
            <a:r>
              <a:rPr lang="en-GB" dirty="0" smtClean="0"/>
              <a:t> </a:t>
            </a:r>
            <a:r>
              <a:rPr lang="en-GB" dirty="0" err="1" smtClean="0"/>
              <a:t>cả</a:t>
            </a:r>
            <a:r>
              <a:rPr lang="en-GB" dirty="0" smtClean="0"/>
              <a:t> </a:t>
            </a:r>
            <a:r>
              <a:rPr lang="en-GB" dirty="0" err="1" smtClean="0"/>
              <a:t>mọi</a:t>
            </a:r>
            <a:r>
              <a:rPr lang="en-GB" dirty="0" smtClean="0"/>
              <a:t> </a:t>
            </a:r>
            <a:r>
              <a:rPr lang="en-GB" dirty="0" err="1" smtClean="0"/>
              <a:t>người</a:t>
            </a:r>
            <a:endParaRPr lang="en-GB" dirty="0"/>
          </a:p>
          <a:p>
            <a:pPr lvl="0" fontAlgn="base"/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cường</a:t>
            </a:r>
            <a:r>
              <a:rPr lang="en-GB" dirty="0" smtClean="0"/>
              <a:t> </a:t>
            </a:r>
            <a:r>
              <a:rPr lang="en-GB" dirty="0" err="1" smtClean="0"/>
              <a:t>đáng</a:t>
            </a:r>
            <a:r>
              <a:rPr lang="en-GB" dirty="0" smtClean="0"/>
              <a:t> </a:t>
            </a:r>
            <a:r>
              <a:rPr lang="en-GB" dirty="0" err="1" smtClean="0"/>
              <a:t>kể</a:t>
            </a:r>
            <a:r>
              <a:rPr lang="en-GB" dirty="0" smtClean="0"/>
              <a:t> </a:t>
            </a:r>
            <a:r>
              <a:rPr lang="en-GB" dirty="0" err="1" smtClean="0"/>
              <a:t>tài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 y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tuyển</a:t>
            </a:r>
            <a:r>
              <a:rPr lang="en-GB" dirty="0" smtClean="0"/>
              <a:t> </a:t>
            </a:r>
            <a:r>
              <a:rPr lang="en-GB" dirty="0" err="1" smtClean="0"/>
              <a:t>dụng</a:t>
            </a:r>
            <a:r>
              <a:rPr lang="en-GB" dirty="0" smtClean="0"/>
              <a:t>,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, </a:t>
            </a:r>
            <a:r>
              <a:rPr lang="en-GB" dirty="0" err="1" smtClean="0"/>
              <a:t>đào</a:t>
            </a:r>
            <a:r>
              <a:rPr lang="en-GB" dirty="0" smtClean="0"/>
              <a:t> </a:t>
            </a:r>
            <a:r>
              <a:rPr lang="en-GB" dirty="0" err="1" smtClean="0"/>
              <a:t>tạo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duy</a:t>
            </a:r>
            <a:r>
              <a:rPr lang="en-GB" dirty="0" smtClean="0"/>
              <a:t> </a:t>
            </a:r>
            <a:r>
              <a:rPr lang="en-GB" dirty="0" err="1" smtClean="0"/>
              <a:t>trì</a:t>
            </a:r>
            <a:r>
              <a:rPr lang="en-GB" dirty="0" smtClean="0"/>
              <a:t> </a:t>
            </a:r>
            <a:r>
              <a:rPr lang="en-GB" b="1" dirty="0" err="1" smtClean="0"/>
              <a:t>đội</a:t>
            </a:r>
            <a:r>
              <a:rPr lang="en-GB" b="1" dirty="0" smtClean="0"/>
              <a:t> </a:t>
            </a:r>
            <a:r>
              <a:rPr lang="en-GB" b="1" dirty="0" err="1" smtClean="0"/>
              <a:t>ngũ</a:t>
            </a:r>
            <a:r>
              <a:rPr lang="en-GB" b="1" dirty="0" smtClean="0"/>
              <a:t> </a:t>
            </a:r>
            <a:r>
              <a:rPr lang="en-GB" b="1" dirty="0" err="1" smtClean="0"/>
              <a:t>nhân</a:t>
            </a:r>
            <a:r>
              <a:rPr lang="en-GB" b="1" dirty="0" smtClean="0"/>
              <a:t> </a:t>
            </a:r>
            <a:r>
              <a:rPr lang="en-GB" b="1" dirty="0" err="1" smtClean="0"/>
              <a:t>lực</a:t>
            </a:r>
            <a:r>
              <a:rPr lang="en-GB" b="1" dirty="0" smtClean="0"/>
              <a:t> y </a:t>
            </a:r>
            <a:r>
              <a:rPr lang="en-GB" b="1" dirty="0" err="1" smtClean="0"/>
              <a:t>tế</a:t>
            </a:r>
            <a:r>
              <a:rPr lang="en-GB" b="1" dirty="0" smtClean="0"/>
              <a:t> </a:t>
            </a:r>
            <a:r>
              <a:rPr lang="en-GB" dirty="0" smtClean="0"/>
              <a:t>ở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đang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, </a:t>
            </a:r>
            <a:r>
              <a:rPr lang="en-GB" dirty="0" err="1" smtClean="0"/>
              <a:t>đặc</a:t>
            </a:r>
            <a:r>
              <a:rPr lang="en-GB" dirty="0" smtClean="0"/>
              <a:t> </a:t>
            </a:r>
            <a:r>
              <a:rPr lang="en-GB" dirty="0" err="1" smtClean="0"/>
              <a:t>biệt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kém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nhất</a:t>
            </a:r>
            <a:r>
              <a:rPr lang="en-GB" dirty="0" smtClean="0"/>
              <a:t>…</a:t>
            </a:r>
          </a:p>
          <a:p>
            <a:pPr lvl="0" fontAlgn="base"/>
            <a:r>
              <a:rPr lang="en-GB" dirty="0" err="1" smtClean="0"/>
              <a:t>Nâng</a:t>
            </a:r>
            <a:r>
              <a:rPr lang="en-GB" dirty="0" smtClean="0"/>
              <a:t> </a:t>
            </a:r>
            <a:r>
              <a:rPr lang="en-GB" dirty="0" err="1" smtClean="0"/>
              <a:t>cao</a:t>
            </a:r>
            <a:r>
              <a:rPr lang="en-GB" dirty="0" smtClean="0"/>
              <a:t> </a:t>
            </a:r>
            <a:r>
              <a:rPr lang="en-GB" dirty="0" err="1" smtClean="0"/>
              <a:t>năng</a:t>
            </a:r>
            <a:r>
              <a:rPr lang="en-GB" dirty="0" smtClean="0"/>
              <a:t> </a:t>
            </a:r>
            <a:r>
              <a:rPr lang="en-GB" dirty="0" err="1" smtClean="0"/>
              <a:t>lực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, </a:t>
            </a:r>
            <a:r>
              <a:rPr lang="en-GB" dirty="0" err="1" smtClean="0"/>
              <a:t>đặc</a:t>
            </a:r>
            <a:r>
              <a:rPr lang="en-GB" dirty="0" smtClean="0"/>
              <a:t> </a:t>
            </a:r>
            <a:r>
              <a:rPr lang="en-GB" dirty="0" err="1" smtClean="0"/>
              <a:t>biệt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đang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nhằm</a:t>
            </a:r>
            <a:r>
              <a:rPr lang="en-GB" dirty="0" smtClean="0"/>
              <a:t> </a:t>
            </a:r>
            <a:r>
              <a:rPr lang="en-GB" b="1" dirty="0" err="1" smtClean="0"/>
              <a:t>cảnh</a:t>
            </a:r>
            <a:r>
              <a:rPr lang="en-GB" b="1" dirty="0" smtClean="0"/>
              <a:t> </a:t>
            </a:r>
            <a:r>
              <a:rPr lang="en-GB" b="1" dirty="0" err="1" smtClean="0"/>
              <a:t>báo</a:t>
            </a:r>
            <a:r>
              <a:rPr lang="en-GB" b="1" dirty="0" smtClean="0"/>
              <a:t> </a:t>
            </a:r>
            <a:r>
              <a:rPr lang="en-GB" b="1" dirty="0" err="1" smtClean="0"/>
              <a:t>sớm</a:t>
            </a:r>
            <a:r>
              <a:rPr lang="en-GB" b="1" dirty="0" smtClean="0"/>
              <a:t>, </a:t>
            </a:r>
            <a:r>
              <a:rPr lang="en-GB" b="1" dirty="0" err="1" smtClean="0"/>
              <a:t>giảm</a:t>
            </a:r>
            <a:r>
              <a:rPr lang="en-GB" b="1" dirty="0" smtClean="0"/>
              <a:t> </a:t>
            </a:r>
            <a:r>
              <a:rPr lang="en-GB" b="1" dirty="0" err="1" smtClean="0"/>
              <a:t>rủi</a:t>
            </a:r>
            <a:r>
              <a:rPr lang="en-GB" b="1" dirty="0" smtClean="0"/>
              <a:t> </a:t>
            </a:r>
            <a:r>
              <a:rPr lang="en-GB" b="1" dirty="0" err="1" smtClean="0"/>
              <a:t>ro</a:t>
            </a:r>
            <a:r>
              <a:rPr lang="en-GB" b="1" dirty="0" smtClean="0"/>
              <a:t> </a:t>
            </a:r>
            <a:r>
              <a:rPr lang="en-GB" b="1" dirty="0" err="1" smtClean="0"/>
              <a:t>và</a:t>
            </a:r>
            <a:r>
              <a:rPr lang="en-GB" b="1" dirty="0" smtClean="0"/>
              <a:t> </a:t>
            </a:r>
            <a:r>
              <a:rPr lang="en-GB" b="1" dirty="0" err="1" smtClean="0"/>
              <a:t>quản</a:t>
            </a:r>
            <a:r>
              <a:rPr lang="en-GB" b="1" dirty="0" smtClean="0"/>
              <a:t> </a:t>
            </a:r>
            <a:r>
              <a:rPr lang="en-GB" b="1" dirty="0" err="1" smtClean="0"/>
              <a:t>lý</a:t>
            </a:r>
            <a:r>
              <a:rPr lang="en-GB" b="1" dirty="0" smtClean="0"/>
              <a:t> </a:t>
            </a:r>
            <a:r>
              <a:rPr lang="en-GB" b="1" dirty="0" err="1" smtClean="0"/>
              <a:t>rủi</a:t>
            </a:r>
            <a:r>
              <a:rPr lang="en-GB" b="1" dirty="0" smtClean="0"/>
              <a:t> </a:t>
            </a:r>
            <a:r>
              <a:rPr lang="en-GB" b="1" dirty="0" err="1" smtClean="0"/>
              <a:t>ro</a:t>
            </a:r>
            <a:r>
              <a:rPr lang="en-GB" b="1" dirty="0" smtClean="0"/>
              <a:t> y </a:t>
            </a:r>
            <a:r>
              <a:rPr lang="en-GB" b="1" dirty="0" err="1" smtClean="0"/>
              <a:t>tế</a:t>
            </a:r>
            <a:r>
              <a:rPr lang="en-GB" b="1" dirty="0" smtClean="0"/>
              <a:t> </a:t>
            </a:r>
            <a:r>
              <a:rPr lang="en-GB" b="1" dirty="0" err="1" smtClean="0"/>
              <a:t>quốc</a:t>
            </a:r>
            <a:r>
              <a:rPr lang="en-GB" b="1" dirty="0" smtClean="0"/>
              <a:t> </a:t>
            </a:r>
            <a:r>
              <a:rPr lang="en-GB" b="1" dirty="0" err="1" smtClean="0"/>
              <a:t>gia</a:t>
            </a:r>
            <a:r>
              <a:rPr lang="en-GB" b="1" dirty="0" smtClean="0"/>
              <a:t> </a:t>
            </a:r>
            <a:r>
              <a:rPr lang="en-GB" b="1" dirty="0" err="1" smtClean="0"/>
              <a:t>và</a:t>
            </a:r>
            <a:r>
              <a:rPr lang="en-GB" b="1" dirty="0" smtClean="0"/>
              <a:t> </a:t>
            </a:r>
            <a:r>
              <a:rPr lang="en-GB" b="1" dirty="0" err="1" smtClean="0"/>
              <a:t>toàn</a:t>
            </a:r>
            <a:r>
              <a:rPr lang="en-GB" b="1" dirty="0" smtClean="0"/>
              <a:t> </a:t>
            </a:r>
            <a:r>
              <a:rPr lang="en-GB" b="1" dirty="0" err="1" smtClean="0"/>
              <a:t>cầu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80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(2)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3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3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10690</TotalTime>
  <Words>1595</Words>
  <Application>Microsoft Macintosh PowerPoint</Application>
  <PresentationFormat>Custom</PresentationFormat>
  <Paragraphs>79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 (2)</vt:lpstr>
      <vt:lpstr> VĂN PHÒNG ĐẠI DIỆN TCYTTG TẠI VIỆT NAM  Mục tiêu Phát triển Bền vững(SDGs)</vt:lpstr>
      <vt:lpstr>SDGs là gì?</vt:lpstr>
      <vt:lpstr>PowerPoint Presentation</vt:lpstr>
      <vt:lpstr>Tại sao cần phải có SDGs?</vt:lpstr>
      <vt:lpstr>SDGs khác với MDGs ở những điểm gì?</vt:lpstr>
      <vt:lpstr>Chỉ một mục tiêu sức khỏe?</vt:lpstr>
      <vt:lpstr>Mục tiêu 3 “Đảm bảo mọi người sống khỏe mạnh và phát huy tình trạng sức khỏe tốt cho tất cả mọi lứa tuổi” có ý nghĩa gì?</vt:lpstr>
      <vt:lpstr>Một mục tiêu, 9 đích đến</vt:lpstr>
      <vt:lpstr>… 4 cơ chế hỗ trợ thực hiện </vt:lpstr>
      <vt:lpstr>Tiếp theo sẽ là gì ?</vt:lpstr>
      <vt:lpstr>   Trân trọng cảm ơn !  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WHO template and recommendations</dc:subject>
  <dc:creator>Karamma</dc:creator>
  <cp:keywords>communication, photos, text</cp:keywords>
  <cp:lastModifiedBy>Bene</cp:lastModifiedBy>
  <cp:revision>282</cp:revision>
  <cp:lastPrinted>2014-02-13T03:36:02Z</cp:lastPrinted>
  <dcterms:created xsi:type="dcterms:W3CDTF">2007-02-12T15:33:18Z</dcterms:created>
  <dcterms:modified xsi:type="dcterms:W3CDTF">2015-11-02T15:50:24Z</dcterms:modified>
  <cp:category>Guidelines</cp:category>
</cp:coreProperties>
</file>