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6"/>
  </p:notesMasterIdLst>
  <p:handoutMasterIdLst>
    <p:handoutMasterId r:id="rId27"/>
  </p:handoutMasterIdLst>
  <p:sldIdLst>
    <p:sldId id="256" r:id="rId2"/>
    <p:sldId id="302" r:id="rId3"/>
    <p:sldId id="304" r:id="rId4"/>
    <p:sldId id="332" r:id="rId5"/>
    <p:sldId id="333" r:id="rId6"/>
    <p:sldId id="258" r:id="rId7"/>
    <p:sldId id="259" r:id="rId8"/>
    <p:sldId id="260" r:id="rId9"/>
    <p:sldId id="299" r:id="rId10"/>
    <p:sldId id="300" r:id="rId11"/>
    <p:sldId id="312" r:id="rId12"/>
    <p:sldId id="313" r:id="rId13"/>
    <p:sldId id="314" r:id="rId14"/>
    <p:sldId id="331" r:id="rId15"/>
    <p:sldId id="311" r:id="rId16"/>
    <p:sldId id="315" r:id="rId17"/>
    <p:sldId id="317" r:id="rId18"/>
    <p:sldId id="322" r:id="rId19"/>
    <p:sldId id="326" r:id="rId20"/>
    <p:sldId id="330" r:id="rId21"/>
    <p:sldId id="327" r:id="rId22"/>
    <p:sldId id="328" r:id="rId23"/>
    <p:sldId id="329" r:id="rId24"/>
    <p:sldId id="297"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0432" autoAdjust="0"/>
    <p:restoredTop sz="90769" autoAdjust="0"/>
  </p:normalViewPr>
  <p:slideViewPr>
    <p:cSldViewPr>
      <p:cViewPr>
        <p:scale>
          <a:sx n="66" d="100"/>
          <a:sy n="66" d="100"/>
        </p:scale>
        <p:origin x="-1974" y="-708"/>
      </p:cViewPr>
      <p:guideLst>
        <p:guide orient="horz" pos="2160"/>
        <p:guide pos="2880"/>
      </p:guideLst>
    </p:cSldViewPr>
  </p:slideViewPr>
  <p:outlineViewPr>
    <p:cViewPr>
      <p:scale>
        <a:sx n="33" d="100"/>
        <a:sy n="33" d="100"/>
      </p:scale>
      <p:origin x="0" y="20622"/>
    </p:cViewPr>
  </p:outlineViewPr>
  <p:notesTextViewPr>
    <p:cViewPr>
      <p:scale>
        <a:sx n="100" d="100"/>
        <a:sy n="100" d="100"/>
      </p:scale>
      <p:origin x="0" y="0"/>
    </p:cViewPr>
  </p:notesTextViewPr>
  <p:notesViewPr>
    <p:cSldViewPr>
      <p:cViewPr varScale="1">
        <p:scale>
          <a:sx n="38" d="100"/>
          <a:sy n="38" d="100"/>
        </p:scale>
        <p:origin x="-2214"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2BE540A-9E07-42A3-8163-1B3C0DDFEFDB}" type="datetimeFigureOut">
              <a:rPr lang="vi-VN" smtClean="0"/>
              <a:pPr/>
              <a:t>12/11/2014</a:t>
            </a:fld>
            <a:endParaRPr lang="vi-VN"/>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vi-VN"/>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2696E85-57D2-41CD-A1F4-B56B3C8BDBAE}" type="slidenum">
              <a:rPr lang="vi-VN" smtClean="0"/>
              <a:pPr/>
              <a:t>‹#›</a:t>
            </a:fld>
            <a:endParaRPr lang="vi-V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F1E200-6D8B-40A6-B24F-70A2585FF5F3}" type="datetimeFigureOut">
              <a:rPr lang="en-US" smtClean="0"/>
              <a:pPr/>
              <a:t>11/12/2014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64C5FA-D32E-4C2B-BC57-A1387AA83B02}" type="slidenum">
              <a:rPr lang="en-US" smtClean="0"/>
              <a:pPr/>
              <a:t>‹#›</a:t>
            </a:fld>
            <a:endParaRPr lang="en-US"/>
          </a:p>
        </p:txBody>
      </p:sp>
    </p:spTree>
    <p:extLst>
      <p:ext uri="{BB962C8B-B14F-4D97-AF65-F5344CB8AC3E}">
        <p14:creationId xmlns:p14="http://schemas.microsoft.com/office/powerpoint/2010/main" xmlns="" val="748816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64C5FA-D32E-4C2B-BC57-A1387AA83B02}"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64C5FA-D32E-4C2B-BC57-A1387AA83B02}"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64C5FA-D32E-4C2B-BC57-A1387AA83B02}"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64C5FA-D32E-4C2B-BC57-A1387AA83B02}"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64C5FA-D32E-4C2B-BC57-A1387AA83B02}"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64C5FA-D32E-4C2B-BC57-A1387AA83B02}"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9532C30-D7F0-4221-B29D-8D123282CC04}" type="datetimeFigureOut">
              <a:rPr lang="en-US" smtClean="0"/>
              <a:pPr/>
              <a:t>11/12/2014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CFBE688-1789-4417-A8D8-D3812F96CE9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532C30-D7F0-4221-B29D-8D123282CC04}" type="datetimeFigureOut">
              <a:rPr lang="en-US" smtClean="0"/>
              <a:pPr/>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FBE688-1789-4417-A8D8-D3812F96CE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532C30-D7F0-4221-B29D-8D123282CC04}" type="datetimeFigureOut">
              <a:rPr lang="en-US" smtClean="0"/>
              <a:pPr/>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FBE688-1789-4417-A8D8-D3812F96CE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532C30-D7F0-4221-B29D-8D123282CC04}" type="datetimeFigureOut">
              <a:rPr lang="en-US" smtClean="0"/>
              <a:pPr/>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FBE688-1789-4417-A8D8-D3812F96CE9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9532C30-D7F0-4221-B29D-8D123282CC04}" type="datetimeFigureOut">
              <a:rPr lang="en-US" smtClean="0"/>
              <a:pPr/>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FBE688-1789-4417-A8D8-D3812F96CE9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9532C30-D7F0-4221-B29D-8D123282CC04}" type="datetimeFigureOut">
              <a:rPr lang="en-US" smtClean="0"/>
              <a:pPr/>
              <a:t>11/12/2014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FBE688-1789-4417-A8D8-D3812F96CE9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9532C30-D7F0-4221-B29D-8D123282CC04}" type="datetimeFigureOut">
              <a:rPr lang="en-US" smtClean="0"/>
              <a:pPr/>
              <a:t>11/12/2014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FBE688-1789-4417-A8D8-D3812F96CE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9532C30-D7F0-4221-B29D-8D123282CC04}" type="datetimeFigureOut">
              <a:rPr lang="en-US" smtClean="0"/>
              <a:pPr/>
              <a:t>11/12/2014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FBE688-1789-4417-A8D8-D3812F96CE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532C30-D7F0-4221-B29D-8D123282CC04}" type="datetimeFigureOut">
              <a:rPr lang="en-US" smtClean="0"/>
              <a:pPr/>
              <a:t>11/12/2014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FBE688-1789-4417-A8D8-D3812F96CE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9532C30-D7F0-4221-B29D-8D123282CC04}" type="datetimeFigureOut">
              <a:rPr lang="en-US" smtClean="0"/>
              <a:pPr/>
              <a:t>11/12/2014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FBE688-1789-4417-A8D8-D3812F96CE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9532C30-D7F0-4221-B29D-8D123282CC04}" type="datetimeFigureOut">
              <a:rPr lang="en-US" smtClean="0"/>
              <a:pPr/>
              <a:t>11/12/2014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CFBE688-1789-4417-A8D8-D3812F96CE9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9532C30-D7F0-4221-B29D-8D123282CC04}" type="datetimeFigureOut">
              <a:rPr lang="en-US" smtClean="0"/>
              <a:pPr/>
              <a:t>11/12/2014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CFBE688-1789-4417-A8D8-D3812F96CE9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990600"/>
            <a:ext cx="8458200" cy="1981200"/>
          </a:xfrm>
        </p:spPr>
        <p:txBody>
          <a:bodyPr>
            <a:noAutofit/>
          </a:bodyPr>
          <a:lstStyle/>
          <a:p>
            <a:pPr algn="ctr"/>
            <a:r>
              <a:rPr lang="en-US" sz="3600" dirty="0" err="1" smtClean="0">
                <a:solidFill>
                  <a:srgbClr val="FF0000"/>
                </a:solidFill>
                <a:latin typeface="Times New Roman" pitchFamily="18" charset="0"/>
                <a:cs typeface="Times New Roman" pitchFamily="18" charset="0"/>
              </a:rPr>
              <a:t>HỢP</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TÁC</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VỚI</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CÁC</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TỔ</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CHỨC</a:t>
            </a:r>
            <a:r>
              <a:rPr lang="en-US" sz="3600" dirty="0" smtClean="0">
                <a:solidFill>
                  <a:srgbClr val="FF0000"/>
                </a:solidFill>
                <a:latin typeface="Times New Roman" pitchFamily="18" charset="0"/>
                <a:cs typeface="Times New Roman" pitchFamily="18" charset="0"/>
              </a:rPr>
              <a:t> PHI </a:t>
            </a:r>
            <a:r>
              <a:rPr lang="en-US" sz="3600" dirty="0" err="1" smtClean="0">
                <a:solidFill>
                  <a:srgbClr val="FF0000"/>
                </a:solidFill>
                <a:latin typeface="Times New Roman" pitchFamily="18" charset="0"/>
                <a:cs typeface="Times New Roman" pitchFamily="18" charset="0"/>
              </a:rPr>
              <a:t>CHÍNH</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PHỦ</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NƯỚC</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NGOÀI</a:t>
            </a:r>
            <a:r>
              <a:rPr lang="en-US" sz="3600" dirty="0" smtClean="0">
                <a:solidFill>
                  <a:srgbClr val="FF0000"/>
                </a:solidFill>
                <a:latin typeface="Times New Roman" pitchFamily="18" charset="0"/>
                <a:cs typeface="Times New Roman" pitchFamily="18" charset="0"/>
              </a:rPr>
              <a:t> </a:t>
            </a:r>
            <a:br>
              <a:rPr lang="en-US" sz="3600" dirty="0" smtClean="0">
                <a:solidFill>
                  <a:srgbClr val="FF0000"/>
                </a:solidFill>
                <a:latin typeface="Times New Roman" pitchFamily="18" charset="0"/>
                <a:cs typeface="Times New Roman" pitchFamily="18" charset="0"/>
              </a:rPr>
            </a:br>
            <a:r>
              <a:rPr lang="en-US" sz="3600" dirty="0" err="1" smtClean="0">
                <a:solidFill>
                  <a:srgbClr val="FF0000"/>
                </a:solidFill>
                <a:latin typeface="Times New Roman" pitchFamily="18" charset="0"/>
                <a:cs typeface="Times New Roman" pitchFamily="18" charset="0"/>
              </a:rPr>
              <a:t>TRONG</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LĨNH</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VỰC</a:t>
            </a:r>
            <a:r>
              <a:rPr lang="en-US" sz="3600" dirty="0" smtClean="0">
                <a:solidFill>
                  <a:srgbClr val="FF0000"/>
                </a:solidFill>
                <a:latin typeface="Times New Roman" pitchFamily="18" charset="0"/>
                <a:cs typeface="Times New Roman" pitchFamily="18" charset="0"/>
              </a:rPr>
              <a:t> Y </a:t>
            </a:r>
            <a:r>
              <a:rPr lang="en-US" sz="3600" dirty="0" err="1" smtClean="0">
                <a:solidFill>
                  <a:srgbClr val="FF0000"/>
                </a:solidFill>
                <a:latin typeface="Times New Roman" pitchFamily="18" charset="0"/>
                <a:cs typeface="Times New Roman" pitchFamily="18" charset="0"/>
              </a:rPr>
              <a:t>TẾ</a:t>
            </a:r>
            <a:endParaRPr lang="en-US" sz="3600" dirty="0">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2286000" y="4038600"/>
            <a:ext cx="6172200" cy="990600"/>
          </a:xfrm>
        </p:spPr>
        <p:txBody>
          <a:bodyPr>
            <a:noAutofit/>
          </a:bodyPr>
          <a:lstStyle/>
          <a:p>
            <a:pPr marL="342900" indent="-342900" algn="ctr"/>
            <a:r>
              <a:rPr lang="en-US" sz="2400" b="0" dirty="0" err="1" smtClean="0">
                <a:solidFill>
                  <a:srgbClr val="FF0000"/>
                </a:solidFill>
                <a:latin typeface="Times New Roman" pitchFamily="18" charset="0"/>
                <a:cs typeface="Times New Roman" pitchFamily="18" charset="0"/>
              </a:rPr>
              <a:t>Hà</a:t>
            </a:r>
            <a:r>
              <a:rPr lang="en-US" sz="2400" b="0" dirty="0" smtClean="0">
                <a:solidFill>
                  <a:srgbClr val="FF0000"/>
                </a:solidFill>
                <a:latin typeface="Times New Roman" pitchFamily="18" charset="0"/>
                <a:cs typeface="Times New Roman" pitchFamily="18" charset="0"/>
              </a:rPr>
              <a:t> </a:t>
            </a:r>
            <a:r>
              <a:rPr lang="en-US" sz="2400" b="0" dirty="0" err="1" smtClean="0">
                <a:solidFill>
                  <a:srgbClr val="FF0000"/>
                </a:solidFill>
                <a:latin typeface="Times New Roman" pitchFamily="18" charset="0"/>
                <a:cs typeface="Times New Roman" pitchFamily="18" charset="0"/>
              </a:rPr>
              <a:t>Nội</a:t>
            </a:r>
            <a:r>
              <a:rPr lang="en-US" sz="2400" b="0" dirty="0" smtClean="0">
                <a:solidFill>
                  <a:srgbClr val="FF0000"/>
                </a:solidFill>
                <a:latin typeface="Times New Roman" pitchFamily="18" charset="0"/>
                <a:cs typeface="Times New Roman" pitchFamily="18" charset="0"/>
              </a:rPr>
              <a:t>, 13/11/2014</a:t>
            </a:r>
            <a:endParaRPr lang="en-US" sz="2400" b="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fontScale="90000"/>
          </a:bodyPr>
          <a:lstStyle/>
          <a:p>
            <a:r>
              <a:rPr lang="en-US" sz="3200" b="1" dirty="0" smtClean="0">
                <a:latin typeface="Times New Roman" pitchFamily="18" charset="0"/>
                <a:cs typeface="Times New Roman" pitchFamily="18" charset="0"/>
              </a:rPr>
              <a:t>V</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Viện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trợ</a:t>
            </a:r>
            <a:r>
              <a:rPr lang="en-US" sz="3200" b="1" dirty="0" smtClean="0">
                <a:latin typeface="Times New Roman" pitchFamily="18" charset="0"/>
                <a:cs typeface="Times New Roman" pitchFamily="18" charset="0"/>
              </a:rPr>
              <a:t> Phi </a:t>
            </a:r>
            <a:r>
              <a:rPr lang="en-US" sz="3200" b="1" dirty="0" err="1" smtClean="0">
                <a:latin typeface="Times New Roman" pitchFamily="18" charset="0"/>
                <a:cs typeface="Times New Roman" pitchFamily="18" charset="0"/>
              </a:rPr>
              <a:t>Chính</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phủ</a:t>
            </a:r>
            <a:r>
              <a:rPr lang="en-US" sz="3200" b="1" dirty="0" smtClean="0">
                <a:latin typeface="Times New Roman" pitchFamily="18" charset="0"/>
                <a:cs typeface="Times New Roman" pitchFamily="18" charset="0"/>
              </a:rPr>
              <a:t> do </a:t>
            </a:r>
            <a:r>
              <a:rPr lang="en-US" sz="3200" b="1" dirty="0" err="1" smtClean="0">
                <a:latin typeface="Times New Roman" pitchFamily="18" charset="0"/>
                <a:cs typeface="Times New Roman" pitchFamily="18" charset="0"/>
              </a:rPr>
              <a:t>Bộ</a:t>
            </a:r>
            <a:r>
              <a:rPr lang="en-US" sz="3200" b="1" dirty="0" smtClean="0">
                <a:latin typeface="Times New Roman" pitchFamily="18" charset="0"/>
                <a:cs typeface="Times New Roman" pitchFamily="18" charset="0"/>
              </a:rPr>
              <a:t> Y </a:t>
            </a:r>
            <a:r>
              <a:rPr lang="en-US" sz="3200" b="1" dirty="0" err="1" smtClean="0">
                <a:latin typeface="Times New Roman" pitchFamily="18" charset="0"/>
                <a:cs typeface="Times New Roman" pitchFamily="18" charset="0"/>
              </a:rPr>
              <a:t>tế</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quản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lý</a:t>
            </a:r>
            <a:r>
              <a:rPr lang="en-US" sz="3200" b="1" dirty="0" smtClean="0">
                <a:latin typeface="Times New Roman" pitchFamily="18" charset="0"/>
                <a:cs typeface="Times New Roman" pitchFamily="18" charset="0"/>
              </a:rPr>
              <a:t>(*)</a:t>
            </a:r>
            <a:endParaRPr lang="vi-VN" sz="3200" dirty="0"/>
          </a:p>
        </p:txBody>
      </p:sp>
      <p:sp>
        <p:nvSpPr>
          <p:cNvPr id="3" name="Content Placeholder 2"/>
          <p:cNvSpPr>
            <a:spLocks noGrp="1"/>
          </p:cNvSpPr>
          <p:nvPr>
            <p:ph idx="1"/>
          </p:nvPr>
        </p:nvSpPr>
        <p:spPr>
          <a:xfrm>
            <a:off x="838200" y="1676400"/>
            <a:ext cx="7467600" cy="685800"/>
          </a:xfrm>
        </p:spPr>
        <p:txBody>
          <a:bodyPr>
            <a:normAutofit fontScale="40000" lnSpcReduction="20000"/>
          </a:bodyPr>
          <a:lstStyle/>
          <a:p>
            <a:endParaRPr lang="en-US" dirty="0" smtClean="0"/>
          </a:p>
          <a:p>
            <a:pPr>
              <a:buNone/>
            </a:pPr>
            <a:r>
              <a:rPr lang="en-US" sz="4400" dirty="0" err="1" smtClean="0">
                <a:latin typeface="Time new roman"/>
              </a:rPr>
              <a:t>Viện</a:t>
            </a:r>
            <a:r>
              <a:rPr lang="en-US" sz="4400" dirty="0" smtClean="0">
                <a:latin typeface="Time new roman"/>
              </a:rPr>
              <a:t> </a:t>
            </a:r>
            <a:r>
              <a:rPr lang="en-US" sz="4400" dirty="0" err="1" smtClean="0">
                <a:latin typeface="Time new roman"/>
              </a:rPr>
              <a:t>trợ</a:t>
            </a:r>
            <a:r>
              <a:rPr lang="en-US" sz="4400" dirty="0" smtClean="0">
                <a:latin typeface="Time new roman"/>
              </a:rPr>
              <a:t> do </a:t>
            </a:r>
            <a:r>
              <a:rPr lang="en-US" sz="4400" dirty="0" err="1" smtClean="0">
                <a:latin typeface="Time new roman"/>
              </a:rPr>
              <a:t>Bộ</a:t>
            </a:r>
            <a:r>
              <a:rPr lang="en-US" sz="4400" dirty="0" smtClean="0">
                <a:latin typeface="Time new roman"/>
              </a:rPr>
              <a:t> Y </a:t>
            </a:r>
            <a:r>
              <a:rPr lang="en-US" sz="4400" dirty="0" err="1" smtClean="0">
                <a:latin typeface="Time new roman"/>
              </a:rPr>
              <a:t>tế</a:t>
            </a:r>
            <a:r>
              <a:rPr lang="en-US" sz="4400" dirty="0" smtClean="0">
                <a:latin typeface="Time new roman"/>
              </a:rPr>
              <a:t> </a:t>
            </a:r>
            <a:r>
              <a:rPr lang="en-US" sz="4400" dirty="0" err="1" smtClean="0">
                <a:latin typeface="Time new roman"/>
              </a:rPr>
              <a:t>quản</a:t>
            </a:r>
            <a:r>
              <a:rPr lang="en-US" sz="4400" dirty="0" smtClean="0">
                <a:latin typeface="Time new roman"/>
              </a:rPr>
              <a:t> </a:t>
            </a:r>
            <a:r>
              <a:rPr lang="en-US" sz="4400" dirty="0" err="1" smtClean="0">
                <a:latin typeface="Time new roman"/>
              </a:rPr>
              <a:t>lý</a:t>
            </a:r>
            <a:r>
              <a:rPr lang="en-US" sz="4400" dirty="0" smtClean="0">
                <a:latin typeface="Time new roman"/>
              </a:rPr>
              <a:t> 2003 - 2013</a:t>
            </a:r>
          </a:p>
          <a:p>
            <a:pPr algn="r">
              <a:buNone/>
            </a:pPr>
            <a:r>
              <a:rPr lang="en-US" sz="3000" i="1" dirty="0" smtClean="0"/>
              <a:t>(*) </a:t>
            </a:r>
            <a:r>
              <a:rPr lang="en-US" sz="3000" i="1" dirty="0" err="1" smtClean="0"/>
              <a:t>Nguồn</a:t>
            </a:r>
            <a:r>
              <a:rPr lang="en-US" sz="3000" i="1" dirty="0" smtClean="0"/>
              <a:t>: </a:t>
            </a:r>
            <a:r>
              <a:rPr lang="en-US" sz="3000" i="1" dirty="0" err="1" smtClean="0"/>
              <a:t>Vụ</a:t>
            </a:r>
            <a:r>
              <a:rPr lang="en-US" sz="3000" i="1" dirty="0" smtClean="0"/>
              <a:t> </a:t>
            </a:r>
            <a:r>
              <a:rPr lang="en-US" sz="3000" i="1" dirty="0" err="1" smtClean="0"/>
              <a:t>KHTC</a:t>
            </a:r>
            <a:endParaRPr lang="en-US" sz="3000" i="1" dirty="0" smtClean="0"/>
          </a:p>
          <a:p>
            <a:pPr>
              <a:buNone/>
            </a:pPr>
            <a:endParaRPr lang="vi-VN" dirty="0"/>
          </a:p>
        </p:txBody>
      </p:sp>
      <p:graphicFrame>
        <p:nvGraphicFramePr>
          <p:cNvPr id="5" name="Table 4"/>
          <p:cNvGraphicFramePr>
            <a:graphicFrameLocks noGrp="1"/>
          </p:cNvGraphicFramePr>
          <p:nvPr/>
        </p:nvGraphicFramePr>
        <p:xfrm>
          <a:off x="685800" y="2362200"/>
          <a:ext cx="7772400" cy="4224627"/>
        </p:xfrm>
        <a:graphic>
          <a:graphicData uri="http://schemas.openxmlformats.org/drawingml/2006/table">
            <a:tbl>
              <a:tblPr firstRow="1" bandRow="1">
                <a:tableStyleId>{5C22544A-7EE6-4342-B048-85BDC9FD1C3A}</a:tableStyleId>
              </a:tblPr>
              <a:tblGrid>
                <a:gridCol w="1752600"/>
                <a:gridCol w="2133600"/>
                <a:gridCol w="1676400"/>
                <a:gridCol w="2209800"/>
              </a:tblGrid>
              <a:tr h="658467">
                <a:tc>
                  <a:txBody>
                    <a:bodyPr/>
                    <a:lstStyle/>
                    <a:p>
                      <a:r>
                        <a:rPr lang="en-US" dirty="0" err="1" smtClean="0"/>
                        <a:t>Quốc</a:t>
                      </a:r>
                      <a:r>
                        <a:rPr lang="en-US" baseline="0" dirty="0" smtClean="0"/>
                        <a:t> </a:t>
                      </a:r>
                      <a:r>
                        <a:rPr lang="en-US" baseline="0" dirty="0" err="1" smtClean="0"/>
                        <a:t>tịch</a:t>
                      </a:r>
                      <a:r>
                        <a:rPr lang="en-US" baseline="0" dirty="0" smtClean="0"/>
                        <a:t> INGO</a:t>
                      </a:r>
                      <a:endParaRPr lang="vi-VN" dirty="0"/>
                    </a:p>
                  </a:txBody>
                  <a:tcPr/>
                </a:tc>
                <a:tc>
                  <a:txBody>
                    <a:bodyPr/>
                    <a:lstStyle/>
                    <a:p>
                      <a:r>
                        <a:rPr lang="en-US" dirty="0" smtClean="0"/>
                        <a:t>Cam </a:t>
                      </a:r>
                      <a:r>
                        <a:rPr lang="en-US" dirty="0" err="1" smtClean="0"/>
                        <a:t>kết</a:t>
                      </a:r>
                      <a:r>
                        <a:rPr lang="en-US" baseline="0" dirty="0" smtClean="0"/>
                        <a:t> </a:t>
                      </a:r>
                      <a:r>
                        <a:rPr lang="en-US" baseline="0" dirty="0" err="1" smtClean="0"/>
                        <a:t>tài</a:t>
                      </a:r>
                      <a:r>
                        <a:rPr lang="en-US" baseline="0" dirty="0" smtClean="0"/>
                        <a:t> </a:t>
                      </a:r>
                      <a:r>
                        <a:rPr lang="en-US" baseline="0" dirty="0" err="1" smtClean="0"/>
                        <a:t>chính</a:t>
                      </a:r>
                      <a:r>
                        <a:rPr lang="en-US" baseline="0" dirty="0" smtClean="0"/>
                        <a:t> (</a:t>
                      </a:r>
                      <a:r>
                        <a:rPr lang="en-US" baseline="0" dirty="0" err="1" smtClean="0"/>
                        <a:t>triệu</a:t>
                      </a:r>
                      <a:r>
                        <a:rPr lang="en-US" baseline="0" dirty="0" smtClean="0"/>
                        <a:t> USD)</a:t>
                      </a:r>
                      <a:endParaRPr lang="vi-VN" dirty="0"/>
                    </a:p>
                  </a:txBody>
                  <a:tcPr/>
                </a:tc>
                <a:tc>
                  <a:txBody>
                    <a:bodyPr/>
                    <a:lstStyle/>
                    <a:p>
                      <a:r>
                        <a:rPr lang="en-US" dirty="0" err="1" smtClean="0"/>
                        <a:t>Quốc</a:t>
                      </a:r>
                      <a:r>
                        <a:rPr lang="en-US" baseline="0" dirty="0" smtClean="0"/>
                        <a:t> </a:t>
                      </a:r>
                      <a:r>
                        <a:rPr lang="en-US" baseline="0" dirty="0" err="1" smtClean="0"/>
                        <a:t>tịch</a:t>
                      </a:r>
                      <a:r>
                        <a:rPr lang="en-US" baseline="0" dirty="0" smtClean="0"/>
                        <a:t> INGO</a:t>
                      </a:r>
                      <a:endParaRPr lang="vi-VN" dirty="0"/>
                    </a:p>
                  </a:txBody>
                  <a:tcPr/>
                </a:tc>
                <a:tc>
                  <a:txBody>
                    <a:bodyPr/>
                    <a:lstStyle/>
                    <a:p>
                      <a:r>
                        <a:rPr lang="en-US" dirty="0" smtClean="0"/>
                        <a:t>Cam </a:t>
                      </a:r>
                      <a:r>
                        <a:rPr lang="en-US" dirty="0" err="1" smtClean="0"/>
                        <a:t>kết</a:t>
                      </a:r>
                      <a:r>
                        <a:rPr lang="en-US" baseline="0" dirty="0" smtClean="0"/>
                        <a:t> </a:t>
                      </a:r>
                      <a:r>
                        <a:rPr lang="en-US" baseline="0" dirty="0" err="1" smtClean="0"/>
                        <a:t>tài</a:t>
                      </a:r>
                      <a:r>
                        <a:rPr lang="en-US" baseline="0" dirty="0" smtClean="0"/>
                        <a:t> </a:t>
                      </a:r>
                      <a:r>
                        <a:rPr lang="en-US" baseline="0" dirty="0" err="1" smtClean="0"/>
                        <a:t>chính</a:t>
                      </a:r>
                      <a:r>
                        <a:rPr lang="en-US" baseline="0" dirty="0" smtClean="0"/>
                        <a:t> (</a:t>
                      </a:r>
                      <a:r>
                        <a:rPr lang="en-US" baseline="0" dirty="0" err="1" smtClean="0"/>
                        <a:t>triệu</a:t>
                      </a:r>
                      <a:r>
                        <a:rPr lang="en-US" baseline="0" dirty="0" smtClean="0"/>
                        <a:t> USD)</a:t>
                      </a:r>
                      <a:endParaRPr lang="vi-VN" dirty="0"/>
                    </a:p>
                  </a:txBody>
                  <a:tcPr/>
                </a:tc>
              </a:tr>
              <a:tr h="307285">
                <a:tc>
                  <a:txBody>
                    <a:bodyPr/>
                    <a:lstStyle/>
                    <a:p>
                      <a:r>
                        <a:rPr lang="en-US" sz="1800" dirty="0" err="1" smtClean="0"/>
                        <a:t>Hoa</a:t>
                      </a:r>
                      <a:r>
                        <a:rPr lang="en-US" sz="1800" dirty="0" smtClean="0"/>
                        <a:t> </a:t>
                      </a:r>
                      <a:r>
                        <a:rPr lang="en-US" sz="1800" dirty="0" err="1" smtClean="0"/>
                        <a:t>Kỳ</a:t>
                      </a:r>
                      <a:endParaRPr lang="vi-VN" sz="1800" dirty="0"/>
                    </a:p>
                  </a:txBody>
                  <a:tcPr/>
                </a:tc>
                <a:tc>
                  <a:txBody>
                    <a:bodyPr/>
                    <a:lstStyle/>
                    <a:p>
                      <a:pPr algn="ctr"/>
                      <a:r>
                        <a:rPr lang="en-US" sz="1800" dirty="0" smtClean="0"/>
                        <a:t>213,7</a:t>
                      </a:r>
                      <a:endParaRPr lang="vi-VN" sz="1800" dirty="0"/>
                    </a:p>
                  </a:txBody>
                  <a:tcPr/>
                </a:tc>
                <a:tc>
                  <a:txBody>
                    <a:bodyPr/>
                    <a:lstStyle/>
                    <a:p>
                      <a:r>
                        <a:rPr lang="en-US" sz="1800" dirty="0" err="1" smtClean="0"/>
                        <a:t>Thuỵ</a:t>
                      </a:r>
                      <a:r>
                        <a:rPr lang="en-US" sz="1800" baseline="0" dirty="0" smtClean="0"/>
                        <a:t> </a:t>
                      </a:r>
                      <a:r>
                        <a:rPr lang="en-US" sz="1800" baseline="0" dirty="0" err="1" smtClean="0"/>
                        <a:t>Sĩ</a:t>
                      </a:r>
                      <a:endParaRPr lang="vi-VN" sz="1800" dirty="0"/>
                    </a:p>
                  </a:txBody>
                  <a:tcPr/>
                </a:tc>
                <a:tc>
                  <a:txBody>
                    <a:bodyPr/>
                    <a:lstStyle/>
                    <a:p>
                      <a:pPr algn="ctr"/>
                      <a:r>
                        <a:rPr lang="en-US" sz="1800" dirty="0" smtClean="0"/>
                        <a:t>1,8</a:t>
                      </a:r>
                      <a:endParaRPr lang="vi-VN" sz="1800" dirty="0"/>
                    </a:p>
                  </a:txBody>
                  <a:tcPr/>
                </a:tc>
              </a:tr>
              <a:tr h="307285">
                <a:tc>
                  <a:txBody>
                    <a:bodyPr/>
                    <a:lstStyle/>
                    <a:p>
                      <a:r>
                        <a:rPr lang="en-US" sz="1800" dirty="0" err="1" smtClean="0"/>
                        <a:t>GAVI</a:t>
                      </a:r>
                      <a:endParaRPr lang="vi-VN" sz="1800" dirty="0"/>
                    </a:p>
                  </a:txBody>
                  <a:tcPr/>
                </a:tc>
                <a:tc>
                  <a:txBody>
                    <a:bodyPr/>
                    <a:lstStyle/>
                    <a:p>
                      <a:pPr algn="ctr"/>
                      <a:r>
                        <a:rPr lang="en-US" sz="1800" dirty="0" smtClean="0"/>
                        <a:t>118,9</a:t>
                      </a:r>
                      <a:endParaRPr lang="vi-VN" sz="1800" dirty="0"/>
                    </a:p>
                  </a:txBody>
                  <a:tcPr/>
                </a:tc>
                <a:tc>
                  <a:txBody>
                    <a:bodyPr/>
                    <a:lstStyle/>
                    <a:p>
                      <a:r>
                        <a:rPr lang="en-US" sz="1800" dirty="0" smtClean="0"/>
                        <a:t>Ý</a:t>
                      </a:r>
                      <a:endParaRPr lang="vi-VN" sz="1800" dirty="0"/>
                    </a:p>
                  </a:txBody>
                  <a:tcPr/>
                </a:tc>
                <a:tc>
                  <a:txBody>
                    <a:bodyPr/>
                    <a:lstStyle/>
                    <a:p>
                      <a:pPr algn="ctr"/>
                      <a:r>
                        <a:rPr lang="en-US" sz="1800" dirty="0" smtClean="0"/>
                        <a:t>1,4</a:t>
                      </a:r>
                      <a:endParaRPr lang="vi-VN" sz="1800" dirty="0"/>
                    </a:p>
                  </a:txBody>
                  <a:tcPr/>
                </a:tc>
              </a:tr>
              <a:tr h="307285">
                <a:tc>
                  <a:txBody>
                    <a:bodyPr/>
                    <a:lstStyle/>
                    <a:p>
                      <a:r>
                        <a:rPr lang="en-US" sz="1800" dirty="0" err="1" smtClean="0"/>
                        <a:t>Pháp</a:t>
                      </a:r>
                      <a:endParaRPr lang="vi-VN" sz="1800" dirty="0"/>
                    </a:p>
                  </a:txBody>
                  <a:tcPr/>
                </a:tc>
                <a:tc>
                  <a:txBody>
                    <a:bodyPr/>
                    <a:lstStyle/>
                    <a:p>
                      <a:pPr algn="ctr"/>
                      <a:r>
                        <a:rPr lang="en-US" sz="1800" dirty="0" smtClean="0"/>
                        <a:t>23,9</a:t>
                      </a:r>
                      <a:endParaRPr lang="vi-VN" sz="1800" dirty="0"/>
                    </a:p>
                  </a:txBody>
                  <a:tcPr/>
                </a:tc>
                <a:tc>
                  <a:txBody>
                    <a:bodyPr/>
                    <a:lstStyle/>
                    <a:p>
                      <a:r>
                        <a:rPr lang="en-US" sz="1800" dirty="0" smtClean="0"/>
                        <a:t>Singapore</a:t>
                      </a:r>
                      <a:endParaRPr lang="vi-VN" sz="1800" dirty="0"/>
                    </a:p>
                  </a:txBody>
                  <a:tcPr/>
                </a:tc>
                <a:tc>
                  <a:txBody>
                    <a:bodyPr/>
                    <a:lstStyle/>
                    <a:p>
                      <a:pPr algn="ctr"/>
                      <a:r>
                        <a:rPr lang="en-US" sz="1800" dirty="0" smtClean="0"/>
                        <a:t>0,9</a:t>
                      </a:r>
                      <a:endParaRPr lang="vi-VN" sz="1800" dirty="0"/>
                    </a:p>
                  </a:txBody>
                  <a:tcPr/>
                </a:tc>
              </a:tr>
              <a:tr h="307285">
                <a:tc>
                  <a:txBody>
                    <a:bodyPr/>
                    <a:lstStyle/>
                    <a:p>
                      <a:r>
                        <a:rPr lang="en-US" sz="1800" dirty="0" err="1" smtClean="0"/>
                        <a:t>Úc</a:t>
                      </a:r>
                      <a:endParaRPr lang="vi-VN" sz="1800" dirty="0"/>
                    </a:p>
                  </a:txBody>
                  <a:tcPr/>
                </a:tc>
                <a:tc>
                  <a:txBody>
                    <a:bodyPr/>
                    <a:lstStyle/>
                    <a:p>
                      <a:pPr algn="ctr"/>
                      <a:r>
                        <a:rPr lang="en-US" sz="1800" dirty="0" smtClean="0"/>
                        <a:t>15,5</a:t>
                      </a:r>
                      <a:endParaRPr lang="vi-VN" sz="1800" dirty="0"/>
                    </a:p>
                  </a:txBody>
                  <a:tcPr/>
                </a:tc>
                <a:tc>
                  <a:txBody>
                    <a:bodyPr/>
                    <a:lstStyle/>
                    <a:p>
                      <a:r>
                        <a:rPr lang="en-US" sz="1800" dirty="0" smtClean="0"/>
                        <a:t>Canada</a:t>
                      </a:r>
                      <a:endParaRPr lang="vi-VN" sz="1800" dirty="0"/>
                    </a:p>
                  </a:txBody>
                  <a:tcPr/>
                </a:tc>
                <a:tc>
                  <a:txBody>
                    <a:bodyPr/>
                    <a:lstStyle/>
                    <a:p>
                      <a:pPr algn="ctr"/>
                      <a:r>
                        <a:rPr lang="en-US" sz="1800" dirty="0" smtClean="0"/>
                        <a:t>0,8</a:t>
                      </a:r>
                      <a:endParaRPr lang="vi-VN" sz="1800" dirty="0"/>
                    </a:p>
                  </a:txBody>
                  <a:tcPr/>
                </a:tc>
              </a:tr>
              <a:tr h="307285">
                <a:tc>
                  <a:txBody>
                    <a:bodyPr/>
                    <a:lstStyle/>
                    <a:p>
                      <a:r>
                        <a:rPr lang="en-US" sz="1800" dirty="0" smtClean="0"/>
                        <a:t>Ai </a:t>
                      </a:r>
                      <a:r>
                        <a:rPr lang="en-US" sz="1800" dirty="0" err="1" smtClean="0"/>
                        <a:t>len</a:t>
                      </a:r>
                      <a:endParaRPr lang="vi-VN" sz="1800" dirty="0"/>
                    </a:p>
                  </a:txBody>
                  <a:tcPr/>
                </a:tc>
                <a:tc>
                  <a:txBody>
                    <a:bodyPr/>
                    <a:lstStyle/>
                    <a:p>
                      <a:pPr algn="ctr"/>
                      <a:r>
                        <a:rPr lang="en-US" sz="1800" dirty="0" smtClean="0"/>
                        <a:t>7,8</a:t>
                      </a:r>
                      <a:endParaRPr lang="vi-VN" sz="1800" dirty="0"/>
                    </a:p>
                  </a:txBody>
                  <a:tcPr/>
                </a:tc>
                <a:tc>
                  <a:txBody>
                    <a:bodyPr/>
                    <a:lstStyle/>
                    <a:p>
                      <a:r>
                        <a:rPr lang="en-US" sz="1800" dirty="0" err="1" smtClean="0"/>
                        <a:t>Đức</a:t>
                      </a:r>
                      <a:endParaRPr lang="vi-VN" sz="1800" dirty="0"/>
                    </a:p>
                  </a:txBody>
                  <a:tcPr/>
                </a:tc>
                <a:tc>
                  <a:txBody>
                    <a:bodyPr/>
                    <a:lstStyle/>
                    <a:p>
                      <a:pPr algn="ctr"/>
                      <a:r>
                        <a:rPr lang="en-US" sz="1800" dirty="0" smtClean="0"/>
                        <a:t>0.6</a:t>
                      </a:r>
                      <a:endParaRPr lang="vi-VN" sz="1800" dirty="0"/>
                    </a:p>
                  </a:txBody>
                  <a:tcPr/>
                </a:tc>
              </a:tr>
              <a:tr h="307285">
                <a:tc>
                  <a:txBody>
                    <a:bodyPr/>
                    <a:lstStyle/>
                    <a:p>
                      <a:r>
                        <a:rPr lang="en-US" sz="1800" dirty="0" err="1" smtClean="0"/>
                        <a:t>Nhật</a:t>
                      </a:r>
                      <a:r>
                        <a:rPr lang="en-US" sz="1800" baseline="0" dirty="0" smtClean="0"/>
                        <a:t> </a:t>
                      </a:r>
                      <a:r>
                        <a:rPr lang="en-US" sz="1800" baseline="0" dirty="0" err="1" smtClean="0"/>
                        <a:t>Bản</a:t>
                      </a:r>
                      <a:r>
                        <a:rPr lang="en-US" sz="1800" baseline="0" dirty="0" smtClean="0"/>
                        <a:t> </a:t>
                      </a:r>
                      <a:endParaRPr lang="vi-VN" sz="1800" dirty="0"/>
                    </a:p>
                  </a:txBody>
                  <a:tcPr/>
                </a:tc>
                <a:tc>
                  <a:txBody>
                    <a:bodyPr/>
                    <a:lstStyle/>
                    <a:p>
                      <a:pPr algn="ctr"/>
                      <a:r>
                        <a:rPr lang="en-US" sz="1800" dirty="0" smtClean="0"/>
                        <a:t>7,7</a:t>
                      </a:r>
                      <a:endParaRPr lang="vi-VN" sz="1800" dirty="0"/>
                    </a:p>
                  </a:txBody>
                  <a:tcPr/>
                </a:tc>
                <a:tc>
                  <a:txBody>
                    <a:bodyPr/>
                    <a:lstStyle/>
                    <a:p>
                      <a:r>
                        <a:rPr lang="en-US" sz="1800" dirty="0" err="1" smtClean="0"/>
                        <a:t>Thái</a:t>
                      </a:r>
                      <a:r>
                        <a:rPr lang="en-US" sz="1800" baseline="0" dirty="0" smtClean="0"/>
                        <a:t> </a:t>
                      </a:r>
                      <a:r>
                        <a:rPr lang="en-US" sz="1800" baseline="0" dirty="0" err="1" smtClean="0"/>
                        <a:t>Lan</a:t>
                      </a:r>
                      <a:endParaRPr lang="vi-VN" sz="1800" dirty="0"/>
                    </a:p>
                  </a:txBody>
                  <a:tcPr/>
                </a:tc>
                <a:tc>
                  <a:txBody>
                    <a:bodyPr/>
                    <a:lstStyle/>
                    <a:p>
                      <a:pPr algn="ctr"/>
                      <a:r>
                        <a:rPr lang="en-US" sz="1800" dirty="0" smtClean="0"/>
                        <a:t>0,4</a:t>
                      </a:r>
                      <a:endParaRPr lang="vi-VN" sz="1800" dirty="0"/>
                    </a:p>
                  </a:txBody>
                  <a:tcPr/>
                </a:tc>
              </a:tr>
              <a:tr h="307285">
                <a:tc>
                  <a:txBody>
                    <a:bodyPr/>
                    <a:lstStyle/>
                    <a:p>
                      <a:r>
                        <a:rPr lang="en-US" sz="1800" dirty="0" err="1" smtClean="0"/>
                        <a:t>Anh</a:t>
                      </a:r>
                      <a:endParaRPr lang="vi-VN" sz="1800" dirty="0"/>
                    </a:p>
                  </a:txBody>
                  <a:tcPr/>
                </a:tc>
                <a:tc>
                  <a:txBody>
                    <a:bodyPr/>
                    <a:lstStyle/>
                    <a:p>
                      <a:pPr algn="ctr"/>
                      <a:r>
                        <a:rPr lang="en-US" sz="1800" dirty="0" smtClean="0"/>
                        <a:t>6,2</a:t>
                      </a:r>
                      <a:endParaRPr lang="vi-VN" sz="1800" dirty="0"/>
                    </a:p>
                  </a:txBody>
                  <a:tcPr/>
                </a:tc>
                <a:tc>
                  <a:txBody>
                    <a:bodyPr/>
                    <a:lstStyle/>
                    <a:p>
                      <a:r>
                        <a:rPr lang="en-US" sz="1800" dirty="0" err="1" smtClean="0"/>
                        <a:t>Đan</a:t>
                      </a:r>
                      <a:r>
                        <a:rPr lang="en-US" sz="1800" baseline="0" dirty="0" smtClean="0"/>
                        <a:t> </a:t>
                      </a:r>
                      <a:r>
                        <a:rPr lang="en-US" sz="1800" baseline="0" dirty="0" err="1" smtClean="0"/>
                        <a:t>Mạch</a:t>
                      </a:r>
                      <a:endParaRPr lang="vi-VN" sz="1800" dirty="0"/>
                    </a:p>
                  </a:txBody>
                  <a:tcPr/>
                </a:tc>
                <a:tc>
                  <a:txBody>
                    <a:bodyPr/>
                    <a:lstStyle/>
                    <a:p>
                      <a:pPr algn="ctr"/>
                      <a:r>
                        <a:rPr lang="en-US" sz="1800" dirty="0" smtClean="0"/>
                        <a:t>0,3</a:t>
                      </a:r>
                      <a:endParaRPr lang="vi-VN" sz="1800" dirty="0"/>
                    </a:p>
                  </a:txBody>
                  <a:tcPr/>
                </a:tc>
              </a:tr>
              <a:tr h="307285">
                <a:tc>
                  <a:txBody>
                    <a:bodyPr/>
                    <a:lstStyle/>
                    <a:p>
                      <a:r>
                        <a:rPr lang="en-US" dirty="0" err="1" smtClean="0"/>
                        <a:t>Bỉ</a:t>
                      </a:r>
                      <a:endParaRPr lang="vi-VN" dirty="0"/>
                    </a:p>
                  </a:txBody>
                  <a:tcPr/>
                </a:tc>
                <a:tc>
                  <a:txBody>
                    <a:bodyPr/>
                    <a:lstStyle/>
                    <a:p>
                      <a:pPr algn="ctr"/>
                      <a:r>
                        <a:rPr lang="en-US" dirty="0" smtClean="0"/>
                        <a:t>1,9 </a:t>
                      </a:r>
                      <a:endParaRPr lang="vi-VN" dirty="0"/>
                    </a:p>
                  </a:txBody>
                  <a:tcPr/>
                </a:tc>
                <a:tc>
                  <a:txBody>
                    <a:bodyPr/>
                    <a:lstStyle/>
                    <a:p>
                      <a:r>
                        <a:rPr lang="en-US" sz="1800" dirty="0" err="1" smtClean="0"/>
                        <a:t>Hàn</a:t>
                      </a:r>
                      <a:r>
                        <a:rPr lang="en-US" sz="1800" baseline="0" dirty="0" smtClean="0"/>
                        <a:t> </a:t>
                      </a:r>
                      <a:r>
                        <a:rPr lang="en-US" sz="1800" baseline="0" dirty="0" err="1" smtClean="0"/>
                        <a:t>Quốc</a:t>
                      </a:r>
                      <a:endParaRPr lang="vi-VN" sz="1800" dirty="0"/>
                    </a:p>
                  </a:txBody>
                  <a:tcPr/>
                </a:tc>
                <a:tc>
                  <a:txBody>
                    <a:bodyPr/>
                    <a:lstStyle/>
                    <a:p>
                      <a:pPr algn="ctr"/>
                      <a:r>
                        <a:rPr lang="en-US" sz="1800" dirty="0" smtClean="0"/>
                        <a:t>0,3</a:t>
                      </a:r>
                      <a:endParaRPr lang="vi-VN" sz="1800" dirty="0"/>
                    </a:p>
                  </a:txBody>
                  <a:tcPr/>
                </a:tc>
              </a:tr>
              <a:tr h="307285">
                <a:tc>
                  <a:txBody>
                    <a:bodyPr/>
                    <a:lstStyle/>
                    <a:p>
                      <a:r>
                        <a:rPr lang="en-US" sz="1800" dirty="0" err="1" smtClean="0"/>
                        <a:t>Thuỵ</a:t>
                      </a:r>
                      <a:r>
                        <a:rPr lang="en-US" sz="1800" baseline="0" dirty="0" smtClean="0"/>
                        <a:t> </a:t>
                      </a:r>
                      <a:r>
                        <a:rPr lang="en-US" sz="1800" baseline="0" dirty="0" err="1" smtClean="0"/>
                        <a:t>Điển</a:t>
                      </a:r>
                      <a:endParaRPr lang="vi-VN" sz="1800" dirty="0"/>
                    </a:p>
                  </a:txBody>
                  <a:tcPr/>
                </a:tc>
                <a:tc>
                  <a:txBody>
                    <a:bodyPr/>
                    <a:lstStyle/>
                    <a:p>
                      <a:pPr algn="ctr"/>
                      <a:r>
                        <a:rPr lang="en-US" sz="1800" dirty="0" smtClean="0"/>
                        <a:t>1,9</a:t>
                      </a:r>
                      <a:endParaRPr lang="vi-VN" sz="1800" dirty="0"/>
                    </a:p>
                  </a:txBody>
                  <a:tcPr/>
                </a:tc>
                <a:tc>
                  <a:txBody>
                    <a:bodyPr/>
                    <a:lstStyle/>
                    <a:p>
                      <a:r>
                        <a:rPr lang="en-US" dirty="0" err="1" smtClean="0"/>
                        <a:t>Các</a:t>
                      </a:r>
                      <a:r>
                        <a:rPr lang="en-US" baseline="0" dirty="0" smtClean="0"/>
                        <a:t> </a:t>
                      </a:r>
                      <a:r>
                        <a:rPr lang="en-US" baseline="0" dirty="0" err="1" smtClean="0"/>
                        <a:t>quốc</a:t>
                      </a:r>
                      <a:r>
                        <a:rPr lang="en-US" baseline="0" dirty="0" smtClean="0"/>
                        <a:t> </a:t>
                      </a:r>
                      <a:r>
                        <a:rPr lang="en-US" baseline="0" dirty="0" err="1" smtClean="0"/>
                        <a:t>tịch</a:t>
                      </a:r>
                      <a:r>
                        <a:rPr lang="en-US" baseline="0" dirty="0" smtClean="0"/>
                        <a:t> </a:t>
                      </a:r>
                      <a:r>
                        <a:rPr lang="en-US" baseline="0" dirty="0" err="1" smtClean="0"/>
                        <a:t>khác</a:t>
                      </a:r>
                      <a:endParaRPr lang="vi-VN" dirty="0"/>
                    </a:p>
                  </a:txBody>
                  <a:tcPr/>
                </a:tc>
                <a:tc>
                  <a:txBody>
                    <a:bodyPr/>
                    <a:lstStyle/>
                    <a:p>
                      <a:pPr algn="ctr"/>
                      <a:r>
                        <a:rPr lang="en-US" dirty="0" smtClean="0"/>
                        <a:t>7,3</a:t>
                      </a:r>
                      <a:endParaRPr lang="vi-VN"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fontScale="90000"/>
          </a:bodyPr>
          <a:lstStyle/>
          <a:p>
            <a:r>
              <a:rPr lang="en-US" sz="3200" b="1" dirty="0" smtClean="0">
                <a:latin typeface="Times New Roman" pitchFamily="18" charset="0"/>
                <a:cs typeface="Times New Roman" pitchFamily="18" charset="0"/>
              </a:rPr>
              <a:t>VI. </a:t>
            </a:r>
            <a:r>
              <a:rPr lang="en-US" sz="3200" b="1" dirty="0" err="1" smtClean="0">
                <a:latin typeface="Times New Roman" pitchFamily="18" charset="0"/>
                <a:cs typeface="Times New Roman" pitchFamily="18" charset="0"/>
              </a:rPr>
              <a:t>Kinh</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nghiệm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hợp</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tác</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với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các</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tổ</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chức</a:t>
            </a:r>
            <a:r>
              <a:rPr lang="en-US" sz="3200" b="1" dirty="0" smtClean="0">
                <a:latin typeface="Times New Roman" pitchFamily="18" charset="0"/>
                <a:cs typeface="Times New Roman" pitchFamily="18" charset="0"/>
              </a:rPr>
              <a:t> Phi </a:t>
            </a:r>
            <a:r>
              <a:rPr lang="en-US" sz="3200" b="1" dirty="0" err="1" smtClean="0">
                <a:latin typeface="Times New Roman" pitchFamily="18" charset="0"/>
                <a:cs typeface="Times New Roman" pitchFamily="18" charset="0"/>
              </a:rPr>
              <a:t>Chính</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phủ</a:t>
            </a:r>
            <a:endParaRPr lang="vi-VN" sz="3200" dirty="0"/>
          </a:p>
        </p:txBody>
      </p:sp>
      <p:sp>
        <p:nvSpPr>
          <p:cNvPr id="3" name="Content Placeholder 2"/>
          <p:cNvSpPr>
            <a:spLocks noGrp="1"/>
          </p:cNvSpPr>
          <p:nvPr>
            <p:ph idx="1"/>
          </p:nvPr>
        </p:nvSpPr>
        <p:spPr>
          <a:xfrm>
            <a:off x="457200" y="1752600"/>
            <a:ext cx="8229600" cy="4572000"/>
          </a:xfrm>
        </p:spPr>
        <p:txBody>
          <a:bodyPr>
            <a:normAutofit fontScale="92500" lnSpcReduction="10000"/>
          </a:bodyPr>
          <a:lstStyle/>
          <a:p>
            <a:r>
              <a:rPr lang="en-US" sz="2800" b="1" dirty="0" err="1" smtClean="0">
                <a:latin typeface="Times New Roman" pitchFamily="18" charset="0"/>
                <a:cs typeface="Times New Roman" pitchFamily="18" charset="0"/>
              </a:rPr>
              <a:t>Các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tổ</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chức</a:t>
            </a:r>
            <a:r>
              <a:rPr lang="en-US" sz="2800" b="1" dirty="0" smtClean="0">
                <a:latin typeface="Times New Roman" pitchFamily="18" charset="0"/>
                <a:cs typeface="Times New Roman" pitchFamily="18" charset="0"/>
              </a:rPr>
              <a:t> phi </a:t>
            </a:r>
            <a:r>
              <a:rPr lang="en-US" sz="2800" b="1" dirty="0" err="1" smtClean="0">
                <a:latin typeface="Times New Roman" pitchFamily="18" charset="0"/>
                <a:cs typeface="Times New Roman" pitchFamily="18" charset="0"/>
              </a:rPr>
              <a:t>chính</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phủ</a:t>
            </a:r>
            <a:endParaRPr lang="en-US" sz="2800" b="1" dirty="0" smtClean="0">
              <a:latin typeface="Times New Roman" pitchFamily="18" charset="0"/>
              <a:cs typeface="Times New Roman" pitchFamily="18" charset="0"/>
            </a:endParaRPr>
          </a:p>
          <a:p>
            <a:pPr>
              <a:buNone/>
            </a:pPr>
            <a:r>
              <a:rPr lang="en-US" sz="2800" b="1" dirty="0" err="1" smtClean="0">
                <a:latin typeface="Times New Roman" pitchFamily="18" charset="0"/>
                <a:cs typeface="Times New Roman" pitchFamily="18" charset="0"/>
              </a:rPr>
              <a:t>Ưu</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điểm</a:t>
            </a:r>
            <a:endParaRPr lang="en-US" sz="2800" b="1" dirty="0" smtClean="0">
              <a:latin typeface="Times New Roman" pitchFamily="18" charset="0"/>
              <a:cs typeface="Times New Roman" pitchFamily="18" charset="0"/>
            </a:endParaRPr>
          </a:p>
          <a:p>
            <a:pPr marL="342900" lvl="0" indent="-342900">
              <a:spcBef>
                <a:spcPts val="600"/>
              </a:spcBef>
              <a:buClr>
                <a:schemeClr val="accent1"/>
              </a:buClr>
              <a:buSzPct val="70000"/>
              <a:buFontTx/>
              <a:buChar char="-"/>
            </a:pPr>
            <a:r>
              <a:rPr lang="en-US" sz="2800" dirty="0" err="1" smtClean="0">
                <a:latin typeface="Times New Roman" pitchFamily="18" charset="0"/>
                <a:cs typeface="Times New Roman" pitchFamily="18" charset="0"/>
              </a:rPr>
              <a:t>Kinh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nghiệm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lâu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năm</a:t>
            </a:r>
            <a:r>
              <a:rPr lang="en-US" sz="2800" dirty="0" smtClean="0">
                <a:latin typeface="Times New Roman" pitchFamily="18" charset="0"/>
                <a:cs typeface="Times New Roman" pitchFamily="18" charset="0"/>
              </a:rPr>
              <a:t>, </a:t>
            </a:r>
          </a:p>
          <a:p>
            <a:pPr marL="342900" lvl="0" indent="-342900">
              <a:spcBef>
                <a:spcPts val="600"/>
              </a:spcBef>
              <a:buClr>
                <a:schemeClr val="accent1"/>
              </a:buClr>
              <a:buSzPct val="70000"/>
              <a:buFontTx/>
              <a:buChar char="-"/>
            </a:pPr>
            <a:r>
              <a:rPr lang="en-US" sz="2800" dirty="0" err="1" smtClean="0">
                <a:latin typeface="Times New Roman" pitchFamily="18" charset="0"/>
                <a:cs typeface="Times New Roman" pitchFamily="18" charset="0"/>
              </a:rPr>
              <a:t>Đóng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góp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về</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kỹ</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thuật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tài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chính</a:t>
            </a:r>
            <a:r>
              <a:rPr lang="en-US" sz="2800" dirty="0" smtClean="0">
                <a:latin typeface="Times New Roman" pitchFamily="18" charset="0"/>
                <a:cs typeface="Times New Roman" pitchFamily="18" charset="0"/>
              </a:rPr>
              <a:t> </a:t>
            </a:r>
          </a:p>
          <a:p>
            <a:pPr marL="342900" lvl="0" indent="-342900">
              <a:spcBef>
                <a:spcPts val="600"/>
              </a:spcBef>
              <a:buClr>
                <a:schemeClr val="accent1"/>
              </a:buClr>
              <a:buSzPct val="70000"/>
              <a:buFontTx/>
              <a:buChar char="-"/>
            </a:pPr>
            <a:r>
              <a:rPr lang="en-US" sz="2800" dirty="0" err="1" smtClean="0">
                <a:latin typeface="Times New Roman" pitchFamily="18" charset="0"/>
                <a:cs typeface="Times New Roman" pitchFamily="18" charset="0"/>
              </a:rPr>
              <a:t>Quan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hệ</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tốt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với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Chinh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phủ</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tổ</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chức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LHQ</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tài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trợ</a:t>
            </a:r>
            <a:r>
              <a:rPr lang="en-US" sz="2800" dirty="0" smtClean="0">
                <a:latin typeface="Times New Roman" pitchFamily="18" charset="0"/>
                <a:cs typeface="Times New Roman" pitchFamily="18" charset="0"/>
              </a:rPr>
              <a:t> </a:t>
            </a:r>
          </a:p>
          <a:p>
            <a:pPr marL="342900" lvl="0" indent="-342900">
              <a:spcBef>
                <a:spcPts val="600"/>
              </a:spcBef>
              <a:buClr>
                <a:schemeClr val="accent1"/>
              </a:buClr>
              <a:buSzPct val="70000"/>
              <a:buFontTx/>
              <a:buChar char="-"/>
              <a:defRPr/>
            </a:pPr>
            <a:r>
              <a:rPr lang="en-US" sz="2800" dirty="0" err="1" smtClean="0">
                <a:latin typeface="Times New Roman" pitchFamily="18" charset="0"/>
                <a:cs typeface="Times New Roman" pitchFamily="18" charset="0"/>
              </a:rPr>
              <a:t>Dự</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án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quy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mô</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nhỏ</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thời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ngắn</a:t>
            </a:r>
            <a:endParaRPr lang="en-US" sz="2800" dirty="0" smtClean="0">
              <a:latin typeface="Times New Roman" pitchFamily="18" charset="0"/>
              <a:cs typeface="Times New Roman" pitchFamily="18" charset="0"/>
            </a:endParaRPr>
          </a:p>
          <a:p>
            <a:pPr marL="342900" lvl="0" indent="-342900">
              <a:spcBef>
                <a:spcPts val="600"/>
              </a:spcBef>
              <a:buClr>
                <a:schemeClr val="accent1"/>
              </a:buClr>
              <a:buSzPct val="70000"/>
              <a:buFontTx/>
              <a:buChar char="-"/>
              <a:defRPr/>
            </a:pPr>
            <a:r>
              <a:rPr lang="en-US" sz="2800" dirty="0" err="1" smtClean="0">
                <a:latin typeface="Times New Roman" pitchFamily="18" charset="0"/>
                <a:cs typeface="Times New Roman" pitchFamily="18" charset="0"/>
              </a:rPr>
              <a:t>Sát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với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cộng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đồng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giải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linh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hoạt</a:t>
            </a:r>
            <a:endParaRPr lang="en-US" sz="2800" dirty="0" smtClean="0">
              <a:latin typeface="Times New Roman" pitchFamily="18" charset="0"/>
              <a:cs typeface="Times New Roman" pitchFamily="18" charset="0"/>
            </a:endParaRPr>
          </a:p>
          <a:p>
            <a:pPr marL="342900" lvl="0" indent="-342900">
              <a:spcBef>
                <a:spcPts val="600"/>
              </a:spcBef>
              <a:buClr>
                <a:schemeClr val="accent1"/>
              </a:buClr>
              <a:buSzPct val="70000"/>
              <a:buFontTx/>
              <a:buChar char="-"/>
            </a:pPr>
            <a:r>
              <a:rPr lang="en-US" sz="2800" dirty="0" err="1" smtClean="0">
                <a:latin typeface="Times New Roman" pitchFamily="18" charset="0"/>
                <a:cs typeface="Times New Roman" pitchFamily="18" charset="0"/>
              </a:rPr>
              <a:t>Hộ</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đình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địa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phương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khó</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tiếp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cận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dịch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vụ</a:t>
            </a:r>
            <a:r>
              <a:rPr lang="en-US" sz="2800" dirty="0" smtClean="0">
                <a:latin typeface="Times New Roman" pitchFamily="18" charset="0"/>
                <a:cs typeface="Times New Roman" pitchFamily="18" charset="0"/>
              </a:rPr>
              <a:t> y </a:t>
            </a:r>
            <a:r>
              <a:rPr lang="en-US" sz="2800" dirty="0" err="1" smtClean="0">
                <a:latin typeface="Times New Roman" pitchFamily="18" charset="0"/>
                <a:cs typeface="Times New Roman" pitchFamily="18" charset="0"/>
              </a:rPr>
              <a:t>tế</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cơ</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bản</a:t>
            </a:r>
            <a:endParaRPr lang="en-US" sz="2800" dirty="0" smtClean="0">
              <a:latin typeface="Times New Roman" pitchFamily="18" charset="0"/>
              <a:cs typeface="Times New Roman" pitchFamily="18" charset="0"/>
            </a:endParaRPr>
          </a:p>
          <a:p>
            <a:pPr marL="342900" lvl="0" indent="-342900">
              <a:spcBef>
                <a:spcPts val="600"/>
              </a:spcBef>
              <a:buClr>
                <a:schemeClr val="accent1"/>
              </a:buClr>
              <a:buSzPct val="70000"/>
              <a:buFontTx/>
              <a:buChar char="-"/>
            </a:pPr>
            <a:r>
              <a:rPr lang="en-US" sz="2800" dirty="0" smtClean="0">
                <a:latin typeface="Times New Roman" pitchFamily="18" charset="0"/>
                <a:cs typeface="Times New Roman" pitchFamily="18" charset="0"/>
              </a:rPr>
              <a:t>Thu </a:t>
            </a:r>
            <a:r>
              <a:rPr lang="en-US" sz="2800" dirty="0" err="1" smtClean="0">
                <a:latin typeface="Times New Roman" pitchFamily="18" charset="0"/>
                <a:cs typeface="Times New Roman" pitchFamily="18" charset="0"/>
              </a:rPr>
              <a:t>hẹp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khoảng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giữa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chính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sách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thực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hiện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chính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sách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tiếng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nói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của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cộng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đồng</a:t>
            </a:r>
            <a:endParaRPr lang="en-US" sz="2800" dirty="0" smtClean="0">
              <a:latin typeface="Times New Roman" pitchFamily="18" charset="0"/>
              <a:cs typeface="Times New Roman" pitchFamily="18" charset="0"/>
            </a:endParaRPr>
          </a:p>
          <a:p>
            <a:endParaRPr lang="en-US" dirty="0" smtClean="0"/>
          </a:p>
          <a:p>
            <a:pPr>
              <a:buNone/>
            </a:pPr>
            <a:endParaRPr lang="en-US" dirty="0" smtClean="0"/>
          </a:p>
          <a:p>
            <a:pPr algn="r">
              <a:buNone/>
            </a:pPr>
            <a:endParaRPr lang="en-US" sz="2000" i="1" dirty="0" smtClean="0"/>
          </a:p>
          <a:p>
            <a:pPr>
              <a:buNone/>
            </a:pPr>
            <a:endParaRPr lang="vi-V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fontScale="90000"/>
          </a:bodyPr>
          <a:lstStyle/>
          <a:p>
            <a:r>
              <a:rPr lang="en-US" sz="3200" b="1" dirty="0" smtClean="0">
                <a:latin typeface="Times New Roman" pitchFamily="18" charset="0"/>
                <a:cs typeface="Times New Roman" pitchFamily="18" charset="0"/>
              </a:rPr>
              <a:t>VI. </a:t>
            </a:r>
            <a:r>
              <a:rPr lang="en-US" sz="3200" b="1" dirty="0" err="1" smtClean="0">
                <a:latin typeface="Times New Roman" pitchFamily="18" charset="0"/>
                <a:cs typeface="Times New Roman" pitchFamily="18" charset="0"/>
              </a:rPr>
              <a:t>Kinh</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nghiệm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hợp</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tác</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với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các</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tổ</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chức</a:t>
            </a:r>
            <a:r>
              <a:rPr lang="en-US" sz="3200" b="1" dirty="0" smtClean="0">
                <a:latin typeface="Times New Roman" pitchFamily="18" charset="0"/>
                <a:cs typeface="Times New Roman" pitchFamily="18" charset="0"/>
              </a:rPr>
              <a:t> Phi </a:t>
            </a:r>
            <a:r>
              <a:rPr lang="en-US" sz="3200" b="1" dirty="0" err="1" smtClean="0">
                <a:latin typeface="Times New Roman" pitchFamily="18" charset="0"/>
                <a:cs typeface="Times New Roman" pitchFamily="18" charset="0"/>
              </a:rPr>
              <a:t>Chính</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phủ</a:t>
            </a:r>
            <a:endParaRPr lang="vi-VN" sz="3200" dirty="0"/>
          </a:p>
        </p:txBody>
      </p:sp>
      <p:sp>
        <p:nvSpPr>
          <p:cNvPr id="3" name="Content Placeholder 2"/>
          <p:cNvSpPr>
            <a:spLocks noGrp="1"/>
          </p:cNvSpPr>
          <p:nvPr>
            <p:ph idx="1"/>
          </p:nvPr>
        </p:nvSpPr>
        <p:spPr/>
        <p:txBody>
          <a:bodyPr>
            <a:normAutofit lnSpcReduction="10000"/>
          </a:bodyPr>
          <a:lstStyle/>
          <a:p>
            <a:pPr>
              <a:buNone/>
            </a:pPr>
            <a:r>
              <a:rPr lang="en-US" dirty="0" err="1" smtClean="0">
                <a:latin typeface="Time new roman"/>
              </a:rPr>
              <a:t>Các</a:t>
            </a:r>
            <a:r>
              <a:rPr lang="en-US" dirty="0" smtClean="0">
                <a:latin typeface="Time new roman"/>
              </a:rPr>
              <a:t> </a:t>
            </a:r>
            <a:r>
              <a:rPr lang="en-US" dirty="0" err="1" smtClean="0">
                <a:latin typeface="Time new roman"/>
              </a:rPr>
              <a:t>tổ</a:t>
            </a:r>
            <a:r>
              <a:rPr lang="en-US" dirty="0" smtClean="0">
                <a:latin typeface="Time new roman"/>
              </a:rPr>
              <a:t> </a:t>
            </a:r>
            <a:r>
              <a:rPr lang="en-US" dirty="0" err="1" smtClean="0">
                <a:latin typeface="Time new roman"/>
              </a:rPr>
              <a:t>chức</a:t>
            </a:r>
            <a:r>
              <a:rPr lang="en-US" dirty="0" smtClean="0">
                <a:latin typeface="Time new roman"/>
              </a:rPr>
              <a:t> Phi </a:t>
            </a:r>
            <a:r>
              <a:rPr lang="en-US" dirty="0" err="1" smtClean="0">
                <a:latin typeface="Time new roman"/>
              </a:rPr>
              <a:t>Chính</a:t>
            </a:r>
            <a:r>
              <a:rPr lang="en-US" dirty="0" smtClean="0">
                <a:latin typeface="Time new roman"/>
              </a:rPr>
              <a:t> </a:t>
            </a:r>
            <a:r>
              <a:rPr lang="en-US" dirty="0" err="1" smtClean="0">
                <a:latin typeface="Time new roman"/>
              </a:rPr>
              <a:t>phủ</a:t>
            </a:r>
            <a:endParaRPr lang="en-US" dirty="0" smtClean="0">
              <a:latin typeface="Time new roman"/>
            </a:endParaRPr>
          </a:p>
          <a:p>
            <a:pPr>
              <a:buNone/>
            </a:pPr>
            <a:r>
              <a:rPr lang="en-US" dirty="0" err="1" smtClean="0">
                <a:latin typeface="Time new roman"/>
              </a:rPr>
              <a:t>Một</a:t>
            </a:r>
            <a:r>
              <a:rPr lang="en-US" dirty="0" smtClean="0">
                <a:latin typeface="Time new roman"/>
              </a:rPr>
              <a:t> </a:t>
            </a:r>
            <a:r>
              <a:rPr lang="en-US" dirty="0" err="1" smtClean="0">
                <a:latin typeface="Time new roman"/>
              </a:rPr>
              <a:t>số</a:t>
            </a:r>
            <a:r>
              <a:rPr lang="en-US" dirty="0" smtClean="0">
                <a:latin typeface="Time new roman"/>
              </a:rPr>
              <a:t> </a:t>
            </a:r>
            <a:r>
              <a:rPr lang="en-US" dirty="0" err="1" smtClean="0">
                <a:latin typeface="Time new roman"/>
              </a:rPr>
              <a:t>tồn</a:t>
            </a:r>
            <a:r>
              <a:rPr lang="en-US" dirty="0" smtClean="0">
                <a:latin typeface="Time new roman"/>
              </a:rPr>
              <a:t> </a:t>
            </a:r>
            <a:r>
              <a:rPr lang="en-US" dirty="0" err="1" smtClean="0">
                <a:latin typeface="Time new roman"/>
              </a:rPr>
              <a:t>tại</a:t>
            </a:r>
            <a:endParaRPr lang="en-US" dirty="0" smtClean="0">
              <a:latin typeface="Time new roman"/>
            </a:endParaRPr>
          </a:p>
          <a:p>
            <a:pPr lvl="0"/>
            <a:r>
              <a:rPr lang="en-US" dirty="0" err="1" smtClean="0"/>
              <a:t>Sự</a:t>
            </a:r>
            <a:r>
              <a:rPr lang="en-US" dirty="0" smtClean="0"/>
              <a:t> </a:t>
            </a:r>
            <a:r>
              <a:rPr lang="en-US" dirty="0" err="1" smtClean="0"/>
              <a:t>gắn</a:t>
            </a:r>
            <a:r>
              <a:rPr lang="en-US" dirty="0" smtClean="0"/>
              <a:t> </a:t>
            </a:r>
            <a:r>
              <a:rPr lang="en-US" dirty="0" err="1" smtClean="0"/>
              <a:t>kết</a:t>
            </a:r>
            <a:r>
              <a:rPr lang="en-US" dirty="0" smtClean="0"/>
              <a:t> </a:t>
            </a:r>
            <a:r>
              <a:rPr lang="en-US" dirty="0" err="1" smtClean="0"/>
              <a:t>trong</a:t>
            </a:r>
            <a:r>
              <a:rPr lang="en-US" dirty="0" smtClean="0"/>
              <a:t> </a:t>
            </a:r>
            <a:r>
              <a:rPr lang="en-US" dirty="0" err="1" smtClean="0"/>
              <a:t>trao</a:t>
            </a:r>
            <a:r>
              <a:rPr lang="en-US" dirty="0" smtClean="0"/>
              <a:t> </a:t>
            </a:r>
            <a:r>
              <a:rPr lang="en-US" dirty="0" err="1" smtClean="0"/>
              <a:t>đổi</a:t>
            </a:r>
            <a:r>
              <a:rPr lang="en-US" dirty="0" smtClean="0"/>
              <a:t> </a:t>
            </a:r>
            <a:r>
              <a:rPr lang="en-US" dirty="0" err="1" smtClean="0"/>
              <a:t>thông</a:t>
            </a:r>
            <a:r>
              <a:rPr lang="en-US" dirty="0" smtClean="0"/>
              <a:t> tin </a:t>
            </a:r>
            <a:r>
              <a:rPr lang="en-US" dirty="0" err="1" smtClean="0"/>
              <a:t>và</a:t>
            </a:r>
            <a:r>
              <a:rPr lang="en-US" dirty="0" smtClean="0"/>
              <a:t> </a:t>
            </a:r>
            <a:r>
              <a:rPr lang="en-US" dirty="0" err="1" smtClean="0"/>
              <a:t>báo</a:t>
            </a:r>
            <a:r>
              <a:rPr lang="en-US" dirty="0" smtClean="0"/>
              <a:t> </a:t>
            </a:r>
            <a:r>
              <a:rPr lang="en-US" dirty="0" err="1" smtClean="0"/>
              <a:t>cáo</a:t>
            </a:r>
            <a:r>
              <a:rPr lang="en-US" dirty="0" smtClean="0"/>
              <a:t> </a:t>
            </a:r>
            <a:r>
              <a:rPr lang="en-US" dirty="0" err="1" smtClean="0"/>
              <a:t>về</a:t>
            </a:r>
            <a:r>
              <a:rPr lang="en-US" dirty="0" smtClean="0"/>
              <a:t> </a:t>
            </a:r>
            <a:r>
              <a:rPr lang="en-US" dirty="0" err="1" smtClean="0"/>
              <a:t>tình</a:t>
            </a:r>
            <a:r>
              <a:rPr lang="en-US" dirty="0" smtClean="0"/>
              <a:t> </a:t>
            </a:r>
            <a:r>
              <a:rPr lang="en-US" dirty="0" err="1" smtClean="0"/>
              <a:t>hình</a:t>
            </a:r>
            <a:r>
              <a:rPr lang="en-US" dirty="0" smtClean="0"/>
              <a:t> </a:t>
            </a:r>
            <a:r>
              <a:rPr lang="en-US" dirty="0" err="1" smtClean="0"/>
              <a:t>thực</a:t>
            </a:r>
            <a:r>
              <a:rPr lang="en-US" dirty="0" smtClean="0"/>
              <a:t> </a:t>
            </a:r>
            <a:r>
              <a:rPr lang="en-US" dirty="0" err="1" smtClean="0"/>
              <a:t>hiện</a:t>
            </a:r>
            <a:r>
              <a:rPr lang="en-US" dirty="0" smtClean="0"/>
              <a:t> </a:t>
            </a:r>
            <a:r>
              <a:rPr lang="en-US" dirty="0" err="1" smtClean="0"/>
              <a:t>các</a:t>
            </a:r>
            <a:r>
              <a:rPr lang="en-US" dirty="0" smtClean="0"/>
              <a:t> </a:t>
            </a:r>
            <a:r>
              <a:rPr lang="en-US" dirty="0" err="1" smtClean="0"/>
              <a:t>dự</a:t>
            </a:r>
            <a:r>
              <a:rPr lang="en-US" dirty="0" smtClean="0"/>
              <a:t> </a:t>
            </a:r>
            <a:r>
              <a:rPr lang="en-US" dirty="0" err="1" smtClean="0"/>
              <a:t>án</a:t>
            </a:r>
            <a:r>
              <a:rPr lang="en-US" dirty="0" smtClean="0"/>
              <a:t> </a:t>
            </a:r>
            <a:r>
              <a:rPr lang="en-US" dirty="0" err="1" smtClean="0"/>
              <a:t>giữa</a:t>
            </a:r>
            <a:r>
              <a:rPr lang="en-US" dirty="0" smtClean="0"/>
              <a:t> </a:t>
            </a:r>
            <a:r>
              <a:rPr lang="en-US" dirty="0" err="1" smtClean="0"/>
              <a:t>các</a:t>
            </a:r>
            <a:r>
              <a:rPr lang="en-US" dirty="0" smtClean="0"/>
              <a:t> </a:t>
            </a:r>
            <a:r>
              <a:rPr lang="en-US" dirty="0" err="1" smtClean="0"/>
              <a:t>TCPCP</a:t>
            </a:r>
            <a:r>
              <a:rPr lang="en-US" dirty="0" smtClean="0"/>
              <a:t>  </a:t>
            </a:r>
            <a:r>
              <a:rPr lang="en-US" dirty="0" err="1" smtClean="0"/>
              <a:t>và</a:t>
            </a:r>
            <a:r>
              <a:rPr lang="en-US" dirty="0" smtClean="0"/>
              <a:t> </a:t>
            </a:r>
            <a:r>
              <a:rPr lang="en-US" dirty="0" err="1" smtClean="0"/>
              <a:t>Bộ</a:t>
            </a:r>
            <a:r>
              <a:rPr lang="en-US" dirty="0" smtClean="0"/>
              <a:t> Y </a:t>
            </a:r>
            <a:r>
              <a:rPr lang="en-US" dirty="0" err="1" smtClean="0"/>
              <a:t>tế</a:t>
            </a:r>
            <a:r>
              <a:rPr lang="en-US" dirty="0" smtClean="0"/>
              <a:t> </a:t>
            </a:r>
            <a:r>
              <a:rPr lang="en-US" dirty="0" err="1" smtClean="0"/>
              <a:t>còn</a:t>
            </a:r>
            <a:r>
              <a:rPr lang="en-US" dirty="0" smtClean="0"/>
              <a:t> </a:t>
            </a:r>
            <a:r>
              <a:rPr lang="en-US" dirty="0" err="1" smtClean="0"/>
              <a:t>hạn</a:t>
            </a:r>
            <a:r>
              <a:rPr lang="en-US" dirty="0" smtClean="0"/>
              <a:t> </a:t>
            </a:r>
            <a:r>
              <a:rPr lang="en-US" dirty="0" err="1" smtClean="0"/>
              <a:t>chế</a:t>
            </a:r>
            <a:r>
              <a:rPr lang="en-US" dirty="0" smtClean="0"/>
              <a:t>, </a:t>
            </a:r>
            <a:r>
              <a:rPr lang="en-US" dirty="0" err="1" smtClean="0"/>
              <a:t>dẫn</a:t>
            </a:r>
            <a:r>
              <a:rPr lang="en-US" dirty="0" smtClean="0"/>
              <a:t> </a:t>
            </a:r>
            <a:r>
              <a:rPr lang="en-US" dirty="0" err="1" smtClean="0"/>
              <a:t>đến</a:t>
            </a:r>
            <a:r>
              <a:rPr lang="en-US" dirty="0" smtClean="0"/>
              <a:t> </a:t>
            </a:r>
            <a:r>
              <a:rPr lang="en-US" dirty="0" err="1" smtClean="0"/>
              <a:t>khó</a:t>
            </a:r>
            <a:r>
              <a:rPr lang="en-US" dirty="0" smtClean="0"/>
              <a:t> </a:t>
            </a:r>
            <a:r>
              <a:rPr lang="en-US" dirty="0" err="1" smtClean="0"/>
              <a:t>khăn</a:t>
            </a:r>
            <a:r>
              <a:rPr lang="en-US" dirty="0" smtClean="0"/>
              <a:t> </a:t>
            </a:r>
            <a:r>
              <a:rPr lang="en-US" dirty="0" err="1" smtClean="0"/>
              <a:t>trong</a:t>
            </a:r>
            <a:r>
              <a:rPr lang="en-US" dirty="0" smtClean="0"/>
              <a:t> </a:t>
            </a:r>
            <a:r>
              <a:rPr lang="en-US" dirty="0" err="1" smtClean="0"/>
              <a:t>đánh</a:t>
            </a:r>
            <a:r>
              <a:rPr lang="en-US" dirty="0" smtClean="0"/>
              <a:t> </a:t>
            </a:r>
            <a:r>
              <a:rPr lang="en-US" dirty="0" err="1" smtClean="0"/>
              <a:t>giá</a:t>
            </a:r>
            <a:r>
              <a:rPr lang="en-US" dirty="0" smtClean="0"/>
              <a:t> </a:t>
            </a:r>
            <a:r>
              <a:rPr lang="en-US" dirty="0" err="1" smtClean="0"/>
              <a:t>hoạt</a:t>
            </a:r>
            <a:r>
              <a:rPr lang="en-US" dirty="0" smtClean="0"/>
              <a:t> </a:t>
            </a:r>
            <a:r>
              <a:rPr lang="en-US" dirty="0" err="1" smtClean="0"/>
              <a:t>động</a:t>
            </a:r>
            <a:r>
              <a:rPr lang="en-US" dirty="0" smtClean="0"/>
              <a:t> </a:t>
            </a:r>
            <a:r>
              <a:rPr lang="en-US" dirty="0" err="1" smtClean="0"/>
              <a:t>của</a:t>
            </a:r>
            <a:r>
              <a:rPr lang="en-US" dirty="0" smtClean="0"/>
              <a:t> </a:t>
            </a:r>
            <a:r>
              <a:rPr lang="en-US" dirty="0" err="1" smtClean="0"/>
              <a:t>các</a:t>
            </a:r>
            <a:r>
              <a:rPr lang="en-US" dirty="0" smtClean="0"/>
              <a:t> </a:t>
            </a:r>
            <a:r>
              <a:rPr lang="en-US" dirty="0" err="1" smtClean="0"/>
              <a:t>TCPCP</a:t>
            </a:r>
            <a:r>
              <a:rPr lang="en-US" dirty="0" smtClean="0"/>
              <a:t> </a:t>
            </a:r>
            <a:r>
              <a:rPr lang="en-US" dirty="0" err="1" smtClean="0"/>
              <a:t>đối</a:t>
            </a:r>
            <a:r>
              <a:rPr lang="en-US" dirty="0" smtClean="0"/>
              <a:t> </a:t>
            </a:r>
            <a:r>
              <a:rPr lang="en-US" dirty="0" err="1" smtClean="0"/>
              <a:t>với</a:t>
            </a:r>
            <a:r>
              <a:rPr lang="en-US" dirty="0" smtClean="0"/>
              <a:t> </a:t>
            </a:r>
            <a:r>
              <a:rPr lang="en-US" dirty="0" err="1" smtClean="0"/>
              <a:t>ngành</a:t>
            </a:r>
            <a:r>
              <a:rPr lang="en-US" dirty="0" smtClean="0"/>
              <a:t> y </a:t>
            </a:r>
            <a:r>
              <a:rPr lang="en-US" dirty="0" err="1" smtClean="0"/>
              <a:t>tế</a:t>
            </a:r>
            <a:r>
              <a:rPr lang="en-US" dirty="0" smtClean="0"/>
              <a:t>, </a:t>
            </a:r>
            <a:r>
              <a:rPr lang="en-US" dirty="0" err="1" smtClean="0"/>
              <a:t>trong</a:t>
            </a:r>
            <a:r>
              <a:rPr lang="en-US" dirty="0" smtClean="0"/>
              <a:t> </a:t>
            </a:r>
            <a:r>
              <a:rPr lang="en-US" dirty="0" err="1" smtClean="0"/>
              <a:t>các</a:t>
            </a:r>
            <a:r>
              <a:rPr lang="en-US" dirty="0" smtClean="0"/>
              <a:t> </a:t>
            </a:r>
            <a:r>
              <a:rPr lang="en-US" dirty="0" err="1" smtClean="0"/>
              <a:t>thủ</a:t>
            </a:r>
            <a:r>
              <a:rPr lang="en-US" dirty="0" smtClean="0"/>
              <a:t> </a:t>
            </a:r>
            <a:r>
              <a:rPr lang="en-US" dirty="0" err="1" smtClean="0"/>
              <a:t>tục</a:t>
            </a:r>
            <a:r>
              <a:rPr lang="en-US" dirty="0" smtClean="0"/>
              <a:t> </a:t>
            </a:r>
            <a:r>
              <a:rPr lang="en-US" dirty="0" err="1" smtClean="0"/>
              <a:t>gia</a:t>
            </a:r>
            <a:r>
              <a:rPr lang="en-US" dirty="0" smtClean="0"/>
              <a:t> </a:t>
            </a:r>
            <a:r>
              <a:rPr lang="en-US" dirty="0" err="1" smtClean="0"/>
              <a:t>hạn</a:t>
            </a:r>
            <a:r>
              <a:rPr lang="en-US" dirty="0" smtClean="0"/>
              <a:t> </a:t>
            </a:r>
            <a:r>
              <a:rPr lang="en-US" dirty="0" err="1" smtClean="0"/>
              <a:t>giấy</a:t>
            </a:r>
            <a:r>
              <a:rPr lang="en-US" dirty="0" smtClean="0"/>
              <a:t> </a:t>
            </a:r>
            <a:r>
              <a:rPr lang="en-US" dirty="0" err="1" smtClean="0"/>
              <a:t>phép</a:t>
            </a:r>
            <a:r>
              <a:rPr lang="en-US" dirty="0" smtClean="0"/>
              <a:t> </a:t>
            </a:r>
            <a:r>
              <a:rPr lang="en-US" dirty="0" err="1" smtClean="0"/>
              <a:t>hoạt</a:t>
            </a:r>
            <a:r>
              <a:rPr lang="en-US" dirty="0" smtClean="0"/>
              <a:t> </a:t>
            </a:r>
            <a:r>
              <a:rPr lang="en-US" dirty="0" err="1" smtClean="0"/>
              <a:t>động</a:t>
            </a:r>
            <a:r>
              <a:rPr lang="en-US" dirty="0" smtClean="0"/>
              <a:t> </a:t>
            </a:r>
            <a:r>
              <a:rPr lang="en-US" dirty="0" err="1" smtClean="0"/>
              <a:t>của</a:t>
            </a:r>
            <a:r>
              <a:rPr lang="en-US" dirty="0" smtClean="0"/>
              <a:t> </a:t>
            </a:r>
            <a:r>
              <a:rPr lang="en-US" dirty="0" err="1" smtClean="0"/>
              <a:t>các</a:t>
            </a:r>
            <a:r>
              <a:rPr lang="en-US" dirty="0" smtClean="0"/>
              <a:t> </a:t>
            </a:r>
            <a:r>
              <a:rPr lang="en-US" dirty="0" err="1" smtClean="0"/>
              <a:t>TCPCP</a:t>
            </a:r>
            <a:r>
              <a:rPr lang="en-US" dirty="0" smtClean="0"/>
              <a:t> </a:t>
            </a:r>
            <a:r>
              <a:rPr lang="en-US" dirty="0" err="1" smtClean="0"/>
              <a:t>tại</a:t>
            </a:r>
            <a:r>
              <a:rPr lang="en-US" dirty="0" smtClean="0"/>
              <a:t> </a:t>
            </a:r>
            <a:r>
              <a:rPr lang="en-US" dirty="0" err="1" smtClean="0"/>
              <a:t>Việt</a:t>
            </a:r>
            <a:r>
              <a:rPr lang="en-US" dirty="0" smtClean="0"/>
              <a:t> Nam</a:t>
            </a:r>
            <a:endParaRPr lang="vi-VN" dirty="0" smtClean="0"/>
          </a:p>
          <a:p>
            <a:pPr lvl="0"/>
            <a:r>
              <a:rPr lang="en-US" dirty="0" err="1" smtClean="0"/>
              <a:t>Hỗ</a:t>
            </a:r>
            <a:r>
              <a:rPr lang="en-US" dirty="0" smtClean="0"/>
              <a:t> </a:t>
            </a:r>
            <a:r>
              <a:rPr lang="en-US" dirty="0" err="1" smtClean="0"/>
              <a:t>trợ</a:t>
            </a:r>
            <a:r>
              <a:rPr lang="en-US" dirty="0" smtClean="0"/>
              <a:t> </a:t>
            </a:r>
            <a:r>
              <a:rPr lang="en-US" dirty="0" err="1" smtClean="0"/>
              <a:t>của</a:t>
            </a:r>
            <a:r>
              <a:rPr lang="en-US" dirty="0" smtClean="0"/>
              <a:t> </a:t>
            </a:r>
            <a:r>
              <a:rPr lang="en-US" dirty="0" err="1" smtClean="0"/>
              <a:t>các</a:t>
            </a:r>
            <a:r>
              <a:rPr lang="en-US" dirty="0" smtClean="0"/>
              <a:t> </a:t>
            </a:r>
            <a:r>
              <a:rPr lang="en-US" dirty="0" err="1" smtClean="0"/>
              <a:t>TCPCP</a:t>
            </a:r>
            <a:r>
              <a:rPr lang="en-US" dirty="0" smtClean="0"/>
              <a:t> </a:t>
            </a:r>
            <a:r>
              <a:rPr lang="en-US" dirty="0" err="1" smtClean="0"/>
              <a:t>trong</a:t>
            </a:r>
            <a:r>
              <a:rPr lang="en-US" dirty="0" smtClean="0"/>
              <a:t> </a:t>
            </a:r>
            <a:r>
              <a:rPr lang="en-US" dirty="0" err="1" smtClean="0"/>
              <a:t>lĩnh</a:t>
            </a:r>
            <a:r>
              <a:rPr lang="en-US" dirty="0" smtClean="0"/>
              <a:t> </a:t>
            </a:r>
            <a:r>
              <a:rPr lang="en-US" dirty="0" err="1" smtClean="0"/>
              <a:t>vực</a:t>
            </a:r>
            <a:r>
              <a:rPr lang="en-US" dirty="0" smtClean="0"/>
              <a:t> y </a:t>
            </a:r>
            <a:r>
              <a:rPr lang="en-US" dirty="0" err="1" smtClean="0"/>
              <a:t>tế</a:t>
            </a:r>
            <a:r>
              <a:rPr lang="en-US" dirty="0" smtClean="0"/>
              <a:t> </a:t>
            </a:r>
            <a:r>
              <a:rPr lang="en-US" dirty="0" err="1" smtClean="0"/>
              <a:t>cần</a:t>
            </a:r>
            <a:r>
              <a:rPr lang="en-US" dirty="0" smtClean="0"/>
              <a:t> </a:t>
            </a:r>
            <a:r>
              <a:rPr lang="en-US" dirty="0" err="1" smtClean="0"/>
              <a:t>được</a:t>
            </a:r>
            <a:r>
              <a:rPr lang="en-US" dirty="0" smtClean="0"/>
              <a:t> </a:t>
            </a:r>
            <a:r>
              <a:rPr lang="en-US" dirty="0" err="1" smtClean="0"/>
              <a:t>tập</a:t>
            </a:r>
            <a:r>
              <a:rPr lang="en-US" dirty="0" smtClean="0"/>
              <a:t> </a:t>
            </a:r>
            <a:r>
              <a:rPr lang="en-US" dirty="0" err="1" smtClean="0"/>
              <a:t>trung</a:t>
            </a:r>
            <a:r>
              <a:rPr lang="en-US" dirty="0" smtClean="0"/>
              <a:t> </a:t>
            </a:r>
            <a:r>
              <a:rPr lang="en-US" dirty="0" err="1" smtClean="0"/>
              <a:t>hơn</a:t>
            </a:r>
            <a:r>
              <a:rPr lang="en-US" dirty="0" smtClean="0"/>
              <a:t>, </a:t>
            </a:r>
            <a:r>
              <a:rPr lang="en-US" dirty="0" err="1" smtClean="0"/>
              <a:t>theo</a:t>
            </a:r>
            <a:r>
              <a:rPr lang="en-US" dirty="0" smtClean="0"/>
              <a:t> </a:t>
            </a:r>
            <a:r>
              <a:rPr lang="en-US" dirty="0" err="1" smtClean="0"/>
              <a:t>sát</a:t>
            </a:r>
            <a:r>
              <a:rPr lang="en-US" dirty="0" smtClean="0"/>
              <a:t> </a:t>
            </a:r>
            <a:r>
              <a:rPr lang="en-US" dirty="0" err="1" smtClean="0"/>
              <a:t>với</a:t>
            </a:r>
            <a:r>
              <a:rPr lang="en-US" dirty="0" smtClean="0"/>
              <a:t> </a:t>
            </a:r>
            <a:r>
              <a:rPr lang="en-US" dirty="0" err="1" smtClean="0"/>
              <a:t>những</a:t>
            </a:r>
            <a:r>
              <a:rPr lang="en-US" dirty="0" smtClean="0"/>
              <a:t> </a:t>
            </a:r>
            <a:r>
              <a:rPr lang="en-US" dirty="0" err="1" smtClean="0"/>
              <a:t>ưu</a:t>
            </a:r>
            <a:r>
              <a:rPr lang="en-US" dirty="0" smtClean="0"/>
              <a:t> </a:t>
            </a:r>
            <a:r>
              <a:rPr lang="en-US" dirty="0" err="1" smtClean="0"/>
              <a:t>tiên</a:t>
            </a:r>
            <a:r>
              <a:rPr lang="en-US" dirty="0" smtClean="0"/>
              <a:t> </a:t>
            </a:r>
            <a:r>
              <a:rPr lang="en-US" dirty="0" err="1" smtClean="0"/>
              <a:t>phát</a:t>
            </a:r>
            <a:r>
              <a:rPr lang="en-US" dirty="0" smtClean="0"/>
              <a:t> </a:t>
            </a:r>
            <a:r>
              <a:rPr lang="en-US" dirty="0" err="1" smtClean="0"/>
              <a:t>triển</a:t>
            </a:r>
            <a:r>
              <a:rPr lang="en-US" dirty="0" smtClean="0"/>
              <a:t> </a:t>
            </a:r>
            <a:r>
              <a:rPr lang="en-US" dirty="0" err="1" smtClean="0"/>
              <a:t>của</a:t>
            </a:r>
            <a:r>
              <a:rPr lang="en-US" dirty="0" smtClean="0"/>
              <a:t> </a:t>
            </a:r>
            <a:r>
              <a:rPr lang="en-US" dirty="0" err="1" smtClean="0"/>
              <a:t>ngành</a:t>
            </a:r>
            <a:r>
              <a:rPr lang="en-US" dirty="0" smtClean="0"/>
              <a:t> </a:t>
            </a:r>
            <a:r>
              <a:rPr lang="en-US" dirty="0" err="1" smtClean="0"/>
              <a:t>và</a:t>
            </a:r>
            <a:r>
              <a:rPr lang="en-US" dirty="0" smtClean="0"/>
              <a:t> y </a:t>
            </a:r>
            <a:r>
              <a:rPr lang="en-US" dirty="0" err="1" smtClean="0"/>
              <a:t>tế</a:t>
            </a:r>
            <a:r>
              <a:rPr lang="en-US" dirty="0" smtClean="0"/>
              <a:t> </a:t>
            </a:r>
            <a:r>
              <a:rPr lang="en-US" dirty="0" err="1" smtClean="0"/>
              <a:t>địa</a:t>
            </a:r>
            <a:r>
              <a:rPr lang="en-US" dirty="0" smtClean="0"/>
              <a:t> </a:t>
            </a:r>
            <a:r>
              <a:rPr lang="en-US" dirty="0" err="1" smtClean="0"/>
              <a:t>phương</a:t>
            </a:r>
            <a:endParaRPr lang="vi-VN" dirty="0" smtClean="0"/>
          </a:p>
          <a:p>
            <a:endParaRPr lang="en-US" dirty="0" smtClean="0"/>
          </a:p>
          <a:p>
            <a:pPr>
              <a:buNone/>
            </a:pPr>
            <a:endParaRPr lang="en-US" dirty="0" smtClean="0"/>
          </a:p>
          <a:p>
            <a:pPr algn="r">
              <a:buNone/>
            </a:pPr>
            <a:endParaRPr lang="en-US" sz="2000" i="1" dirty="0" smtClean="0"/>
          </a:p>
          <a:p>
            <a:pPr>
              <a:buNone/>
            </a:pPr>
            <a:endParaRPr lang="vi-V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fontScale="90000"/>
          </a:bodyPr>
          <a:lstStyle/>
          <a:p>
            <a:r>
              <a:rPr lang="en-US" sz="3200" b="1" dirty="0" smtClean="0">
                <a:latin typeface="Times New Roman" pitchFamily="18" charset="0"/>
                <a:cs typeface="Times New Roman" pitchFamily="18" charset="0"/>
              </a:rPr>
              <a:t>VI. </a:t>
            </a:r>
            <a:r>
              <a:rPr lang="en-US" sz="3200" b="1" dirty="0" err="1" smtClean="0">
                <a:latin typeface="Times New Roman" pitchFamily="18" charset="0"/>
                <a:cs typeface="Times New Roman" pitchFamily="18" charset="0"/>
              </a:rPr>
              <a:t>Kinh</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nghiệm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hợp</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tác</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với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các</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tổ</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chức</a:t>
            </a:r>
            <a:r>
              <a:rPr lang="en-US" sz="3200" b="1" dirty="0" smtClean="0">
                <a:latin typeface="Times New Roman" pitchFamily="18" charset="0"/>
                <a:cs typeface="Times New Roman" pitchFamily="18" charset="0"/>
              </a:rPr>
              <a:t> Phi </a:t>
            </a:r>
            <a:r>
              <a:rPr lang="en-US" sz="3200" b="1" dirty="0" err="1" smtClean="0">
                <a:latin typeface="Times New Roman" pitchFamily="18" charset="0"/>
                <a:cs typeface="Times New Roman" pitchFamily="18" charset="0"/>
              </a:rPr>
              <a:t>Chính</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phủ</a:t>
            </a:r>
            <a:endParaRPr lang="vi-VN" sz="3200" dirty="0"/>
          </a:p>
        </p:txBody>
      </p:sp>
      <p:sp>
        <p:nvSpPr>
          <p:cNvPr id="3" name="Content Placeholder 2"/>
          <p:cNvSpPr>
            <a:spLocks noGrp="1"/>
          </p:cNvSpPr>
          <p:nvPr>
            <p:ph idx="1"/>
          </p:nvPr>
        </p:nvSpPr>
        <p:spPr>
          <a:xfrm>
            <a:off x="457200" y="1752600"/>
            <a:ext cx="8458200" cy="4800600"/>
          </a:xfrm>
        </p:spPr>
        <p:txBody>
          <a:bodyPr>
            <a:normAutofit/>
          </a:bodyPr>
          <a:lstStyle/>
          <a:p>
            <a:pPr>
              <a:buNone/>
            </a:pPr>
            <a:r>
              <a:rPr lang="en-US" dirty="0" err="1" smtClean="0">
                <a:latin typeface="Time new roman"/>
              </a:rPr>
              <a:t>Về</a:t>
            </a:r>
            <a:r>
              <a:rPr lang="en-US" dirty="0" smtClean="0">
                <a:latin typeface="Time new roman"/>
              </a:rPr>
              <a:t> </a:t>
            </a:r>
            <a:r>
              <a:rPr lang="en-US" dirty="0" err="1" smtClean="0">
                <a:latin typeface="Time new roman"/>
              </a:rPr>
              <a:t>phía</a:t>
            </a:r>
            <a:r>
              <a:rPr lang="en-US" dirty="0" smtClean="0">
                <a:latin typeface="Time new roman"/>
              </a:rPr>
              <a:t> </a:t>
            </a:r>
            <a:r>
              <a:rPr lang="en-US" dirty="0" err="1" smtClean="0">
                <a:latin typeface="Time new roman"/>
              </a:rPr>
              <a:t>các</a:t>
            </a:r>
            <a:r>
              <a:rPr lang="en-US" dirty="0" smtClean="0">
                <a:latin typeface="Time new roman"/>
              </a:rPr>
              <a:t> </a:t>
            </a:r>
            <a:r>
              <a:rPr lang="en-US" dirty="0" err="1" smtClean="0">
                <a:latin typeface="Time new roman"/>
              </a:rPr>
              <a:t>cơ</a:t>
            </a:r>
            <a:r>
              <a:rPr lang="en-US" dirty="0" smtClean="0">
                <a:latin typeface="Time new roman"/>
              </a:rPr>
              <a:t> </a:t>
            </a:r>
            <a:r>
              <a:rPr lang="en-US" dirty="0" err="1" smtClean="0">
                <a:latin typeface="Time new roman"/>
              </a:rPr>
              <a:t>quan</a:t>
            </a:r>
            <a:r>
              <a:rPr lang="en-US" dirty="0" smtClean="0">
                <a:latin typeface="Time new roman"/>
              </a:rPr>
              <a:t> y </a:t>
            </a:r>
            <a:r>
              <a:rPr lang="en-US" dirty="0" err="1" smtClean="0">
                <a:latin typeface="Time new roman"/>
              </a:rPr>
              <a:t>tế</a:t>
            </a:r>
            <a:r>
              <a:rPr lang="en-US" dirty="0" smtClean="0">
                <a:latin typeface="Time new roman"/>
              </a:rPr>
              <a:t> </a:t>
            </a:r>
            <a:r>
              <a:rPr lang="en-US" dirty="0" err="1" smtClean="0">
                <a:latin typeface="Time new roman"/>
              </a:rPr>
              <a:t>Việt</a:t>
            </a:r>
            <a:r>
              <a:rPr lang="en-US" dirty="0" smtClean="0">
                <a:latin typeface="Time new roman"/>
              </a:rPr>
              <a:t> Nam</a:t>
            </a:r>
          </a:p>
          <a:p>
            <a:pPr>
              <a:buNone/>
            </a:pPr>
            <a:r>
              <a:rPr lang="en-US" dirty="0" err="1" smtClean="0">
                <a:latin typeface="Time new roman"/>
              </a:rPr>
              <a:t>Thuận</a:t>
            </a:r>
            <a:r>
              <a:rPr lang="en-US" dirty="0" smtClean="0">
                <a:latin typeface="Time new roman"/>
              </a:rPr>
              <a:t> </a:t>
            </a:r>
            <a:r>
              <a:rPr lang="en-US" dirty="0" err="1" smtClean="0">
                <a:latin typeface="Time new roman"/>
              </a:rPr>
              <a:t>lợi</a:t>
            </a:r>
            <a:endParaRPr lang="en-US" dirty="0" smtClean="0">
              <a:latin typeface="Time new roman"/>
            </a:endParaRPr>
          </a:p>
          <a:p>
            <a:r>
              <a:rPr lang="en-US" dirty="0" err="1" smtClean="0"/>
              <a:t>Sự</a:t>
            </a:r>
            <a:r>
              <a:rPr lang="en-US" dirty="0" smtClean="0"/>
              <a:t> </a:t>
            </a:r>
            <a:r>
              <a:rPr lang="en-US" dirty="0" err="1" smtClean="0"/>
              <a:t>ủng</a:t>
            </a:r>
            <a:r>
              <a:rPr lang="en-US" dirty="0" smtClean="0"/>
              <a:t> </a:t>
            </a:r>
            <a:r>
              <a:rPr lang="en-US" dirty="0" err="1" smtClean="0"/>
              <a:t>hộ</a:t>
            </a:r>
            <a:r>
              <a:rPr lang="en-US" dirty="0" smtClean="0"/>
              <a:t> </a:t>
            </a:r>
            <a:r>
              <a:rPr lang="en-US" dirty="0" err="1" smtClean="0"/>
              <a:t>cao</a:t>
            </a:r>
            <a:r>
              <a:rPr lang="en-US" dirty="0" smtClean="0"/>
              <a:t> </a:t>
            </a:r>
            <a:r>
              <a:rPr lang="en-US" dirty="0" err="1" smtClean="0"/>
              <a:t>của</a:t>
            </a:r>
            <a:r>
              <a:rPr lang="en-US" dirty="0" smtClean="0"/>
              <a:t> </a:t>
            </a:r>
            <a:r>
              <a:rPr lang="en-US" dirty="0" err="1" smtClean="0"/>
              <a:t>Chính</a:t>
            </a:r>
            <a:r>
              <a:rPr lang="en-US" dirty="0" smtClean="0"/>
              <a:t> </a:t>
            </a:r>
            <a:r>
              <a:rPr lang="en-US" dirty="0" err="1" smtClean="0"/>
              <a:t>phủ</a:t>
            </a:r>
            <a:r>
              <a:rPr lang="en-US" dirty="0" smtClean="0"/>
              <a:t> </a:t>
            </a:r>
            <a:r>
              <a:rPr lang="en-US" dirty="0" err="1" smtClean="0"/>
              <a:t>và</a:t>
            </a:r>
            <a:r>
              <a:rPr lang="en-US" dirty="0" smtClean="0"/>
              <a:t> </a:t>
            </a:r>
            <a:r>
              <a:rPr lang="en-US" dirty="0" err="1" smtClean="0"/>
              <a:t>Bộ</a:t>
            </a:r>
            <a:r>
              <a:rPr lang="en-US" dirty="0" smtClean="0"/>
              <a:t> Y </a:t>
            </a:r>
            <a:r>
              <a:rPr lang="en-US" dirty="0" err="1" smtClean="0"/>
              <a:t>tế</a:t>
            </a:r>
            <a:r>
              <a:rPr lang="en-US" dirty="0" smtClean="0"/>
              <a:t> </a:t>
            </a:r>
            <a:r>
              <a:rPr lang="en-US" dirty="0" err="1" smtClean="0"/>
              <a:t>trong</a:t>
            </a:r>
            <a:r>
              <a:rPr lang="en-US" dirty="0" smtClean="0"/>
              <a:t> </a:t>
            </a:r>
            <a:r>
              <a:rPr lang="en-US" dirty="0" err="1" smtClean="0"/>
              <a:t>các</a:t>
            </a:r>
            <a:r>
              <a:rPr lang="en-US" dirty="0" smtClean="0"/>
              <a:t> </a:t>
            </a:r>
            <a:r>
              <a:rPr lang="en-US" dirty="0" err="1" smtClean="0"/>
              <a:t>hoạt</a:t>
            </a:r>
            <a:r>
              <a:rPr lang="en-US" dirty="0" smtClean="0"/>
              <a:t> </a:t>
            </a:r>
            <a:r>
              <a:rPr lang="en-US" dirty="0" err="1" smtClean="0"/>
              <a:t>động</a:t>
            </a:r>
            <a:r>
              <a:rPr lang="en-US" dirty="0" smtClean="0"/>
              <a:t> </a:t>
            </a:r>
            <a:r>
              <a:rPr lang="en-US" dirty="0" err="1" smtClean="0"/>
              <a:t>hợp</a:t>
            </a:r>
            <a:r>
              <a:rPr lang="en-US" dirty="0" smtClean="0"/>
              <a:t> </a:t>
            </a:r>
            <a:r>
              <a:rPr lang="en-US" dirty="0" err="1" smtClean="0"/>
              <a:t>tác</a:t>
            </a:r>
            <a:r>
              <a:rPr lang="en-US" dirty="0" smtClean="0"/>
              <a:t> </a:t>
            </a:r>
            <a:r>
              <a:rPr lang="en-US" dirty="0" err="1" smtClean="0"/>
              <a:t>với</a:t>
            </a:r>
            <a:r>
              <a:rPr lang="en-US" dirty="0" smtClean="0"/>
              <a:t> </a:t>
            </a:r>
            <a:r>
              <a:rPr lang="en-US" dirty="0" err="1" smtClean="0"/>
              <a:t>các</a:t>
            </a:r>
            <a:r>
              <a:rPr lang="en-US" dirty="0" smtClean="0"/>
              <a:t> </a:t>
            </a:r>
            <a:r>
              <a:rPr lang="en-US" dirty="0" err="1" smtClean="0"/>
              <a:t>đối</a:t>
            </a:r>
            <a:r>
              <a:rPr lang="en-US" dirty="0" smtClean="0"/>
              <a:t> </a:t>
            </a:r>
            <a:r>
              <a:rPr lang="en-US" dirty="0" err="1" smtClean="0"/>
              <a:t>tác</a:t>
            </a:r>
            <a:endParaRPr lang="vi-VN" dirty="0" smtClean="0"/>
          </a:p>
          <a:p>
            <a:r>
              <a:rPr lang="en-US" dirty="0" err="1" smtClean="0"/>
              <a:t>Sự</a:t>
            </a:r>
            <a:r>
              <a:rPr lang="en-US" dirty="0" smtClean="0"/>
              <a:t> </a:t>
            </a:r>
            <a:r>
              <a:rPr lang="en-US" dirty="0" err="1" smtClean="0"/>
              <a:t>phối</a:t>
            </a:r>
            <a:r>
              <a:rPr lang="en-US" dirty="0" smtClean="0"/>
              <a:t> </a:t>
            </a:r>
            <a:r>
              <a:rPr lang="en-US" dirty="0" err="1" smtClean="0"/>
              <a:t>hợp</a:t>
            </a:r>
            <a:r>
              <a:rPr lang="en-US" dirty="0" smtClean="0"/>
              <a:t> </a:t>
            </a:r>
            <a:r>
              <a:rPr lang="en-US" dirty="0" err="1" smtClean="0"/>
              <a:t>chặt</a:t>
            </a:r>
            <a:r>
              <a:rPr lang="en-US" dirty="0" smtClean="0"/>
              <a:t> </a:t>
            </a:r>
            <a:r>
              <a:rPr lang="en-US" dirty="0" err="1" smtClean="0"/>
              <a:t>chẽ</a:t>
            </a:r>
            <a:r>
              <a:rPr lang="en-US" dirty="0" smtClean="0"/>
              <a:t> </a:t>
            </a:r>
            <a:r>
              <a:rPr lang="en-US" dirty="0" err="1" smtClean="0"/>
              <a:t>giữa</a:t>
            </a:r>
            <a:r>
              <a:rPr lang="en-US" dirty="0" smtClean="0"/>
              <a:t> </a:t>
            </a:r>
            <a:r>
              <a:rPr lang="en-US" dirty="0" err="1" smtClean="0"/>
              <a:t>đơn</a:t>
            </a:r>
            <a:r>
              <a:rPr lang="en-US" dirty="0" smtClean="0"/>
              <a:t> </a:t>
            </a:r>
            <a:r>
              <a:rPr lang="en-US" dirty="0" err="1" smtClean="0"/>
              <a:t>vị</a:t>
            </a:r>
            <a:r>
              <a:rPr lang="en-US" dirty="0" smtClean="0"/>
              <a:t> </a:t>
            </a:r>
            <a:r>
              <a:rPr lang="en-US" dirty="0" err="1" smtClean="0"/>
              <a:t>và</a:t>
            </a:r>
            <a:r>
              <a:rPr lang="en-US" dirty="0" smtClean="0"/>
              <a:t> </a:t>
            </a:r>
            <a:r>
              <a:rPr lang="en-US" dirty="0" err="1" smtClean="0"/>
              <a:t>Vụ</a:t>
            </a:r>
            <a:r>
              <a:rPr lang="en-US" dirty="0" smtClean="0"/>
              <a:t> </a:t>
            </a:r>
            <a:r>
              <a:rPr lang="en-US" dirty="0" err="1" smtClean="0"/>
              <a:t>Hợp</a:t>
            </a:r>
            <a:r>
              <a:rPr lang="en-US" dirty="0" smtClean="0"/>
              <a:t> </a:t>
            </a:r>
            <a:r>
              <a:rPr lang="en-US" dirty="0" err="1" smtClean="0"/>
              <a:t>tác</a:t>
            </a:r>
            <a:r>
              <a:rPr lang="en-US" dirty="0" smtClean="0"/>
              <a:t> </a:t>
            </a:r>
            <a:r>
              <a:rPr lang="en-US" dirty="0" err="1" smtClean="0"/>
              <a:t>quốc</a:t>
            </a:r>
            <a:r>
              <a:rPr lang="en-US" dirty="0" smtClean="0"/>
              <a:t> </a:t>
            </a:r>
            <a:r>
              <a:rPr lang="en-US" dirty="0" err="1" smtClean="0"/>
              <a:t>tế</a:t>
            </a:r>
            <a:r>
              <a:rPr lang="en-US" dirty="0" smtClean="0"/>
              <a:t>, </a:t>
            </a:r>
            <a:r>
              <a:rPr lang="en-US" dirty="0" err="1" smtClean="0"/>
              <a:t>Bộ</a:t>
            </a:r>
            <a:r>
              <a:rPr lang="en-US" dirty="0" smtClean="0"/>
              <a:t> Y </a:t>
            </a:r>
            <a:r>
              <a:rPr lang="en-US" dirty="0" err="1" smtClean="0"/>
              <a:t>tế</a:t>
            </a:r>
            <a:r>
              <a:rPr lang="en-US" dirty="0" smtClean="0"/>
              <a:t>. </a:t>
            </a:r>
            <a:r>
              <a:rPr lang="en-US" dirty="0" err="1" smtClean="0"/>
              <a:t>Bộ</a:t>
            </a:r>
            <a:r>
              <a:rPr lang="en-US" dirty="0" smtClean="0"/>
              <a:t> Y </a:t>
            </a:r>
            <a:r>
              <a:rPr lang="en-US" dirty="0" err="1" smtClean="0"/>
              <a:t>tế</a:t>
            </a:r>
            <a:r>
              <a:rPr lang="en-US" dirty="0" smtClean="0"/>
              <a:t> </a:t>
            </a:r>
            <a:r>
              <a:rPr lang="en-US" dirty="0" err="1" smtClean="0"/>
              <a:t>cũng</a:t>
            </a:r>
            <a:r>
              <a:rPr lang="en-US" dirty="0" smtClean="0"/>
              <a:t> </a:t>
            </a:r>
            <a:r>
              <a:rPr lang="en-US" dirty="0" err="1" smtClean="0"/>
              <a:t>rất</a:t>
            </a:r>
            <a:r>
              <a:rPr lang="en-US" dirty="0" smtClean="0"/>
              <a:t> </a:t>
            </a:r>
            <a:r>
              <a:rPr lang="en-US" dirty="0" err="1" smtClean="0"/>
              <a:t>quan</a:t>
            </a:r>
            <a:r>
              <a:rPr lang="en-US" dirty="0" smtClean="0"/>
              <a:t> </a:t>
            </a:r>
            <a:r>
              <a:rPr lang="en-US" dirty="0" err="1" smtClean="0"/>
              <a:t>tâm</a:t>
            </a:r>
            <a:r>
              <a:rPr lang="en-US" dirty="0" smtClean="0"/>
              <a:t> </a:t>
            </a:r>
            <a:r>
              <a:rPr lang="en-US" dirty="0" err="1" smtClean="0"/>
              <a:t>tạo</a:t>
            </a:r>
            <a:r>
              <a:rPr lang="en-US" dirty="0" smtClean="0"/>
              <a:t> </a:t>
            </a:r>
            <a:r>
              <a:rPr lang="en-US" dirty="0" err="1" smtClean="0"/>
              <a:t>điều</a:t>
            </a:r>
            <a:r>
              <a:rPr lang="en-US" dirty="0" smtClean="0"/>
              <a:t> </a:t>
            </a:r>
            <a:r>
              <a:rPr lang="en-US" dirty="0" err="1" smtClean="0"/>
              <a:t>kiện</a:t>
            </a:r>
            <a:r>
              <a:rPr lang="en-US" dirty="0" smtClean="0"/>
              <a:t> </a:t>
            </a:r>
            <a:r>
              <a:rPr lang="en-US" dirty="0" err="1" smtClean="0"/>
              <a:t>giúp</a:t>
            </a:r>
            <a:r>
              <a:rPr lang="en-US" dirty="0" smtClean="0"/>
              <a:t> </a:t>
            </a:r>
            <a:r>
              <a:rPr lang="en-US" dirty="0" err="1" smtClean="0"/>
              <a:t>đỡ</a:t>
            </a:r>
            <a:r>
              <a:rPr lang="en-US" dirty="0" smtClean="0"/>
              <a:t> </a:t>
            </a:r>
            <a:r>
              <a:rPr lang="en-US" dirty="0" err="1" smtClean="0"/>
              <a:t>và</a:t>
            </a:r>
            <a:r>
              <a:rPr lang="en-US" dirty="0" smtClean="0"/>
              <a:t> </a:t>
            </a:r>
            <a:r>
              <a:rPr lang="en-US" dirty="0" err="1" smtClean="0"/>
              <a:t>hướng</a:t>
            </a:r>
            <a:r>
              <a:rPr lang="en-US" dirty="0" smtClean="0"/>
              <a:t> </a:t>
            </a:r>
            <a:r>
              <a:rPr lang="en-US" dirty="0" err="1" smtClean="0"/>
              <a:t>dẫn</a:t>
            </a:r>
            <a:r>
              <a:rPr lang="en-US" dirty="0" smtClean="0"/>
              <a:t> </a:t>
            </a:r>
            <a:r>
              <a:rPr lang="en-US" dirty="0" err="1" smtClean="0"/>
              <a:t>mỗi</a:t>
            </a:r>
            <a:r>
              <a:rPr lang="en-US" dirty="0" smtClean="0"/>
              <a:t> </a:t>
            </a:r>
            <a:r>
              <a:rPr lang="en-US" dirty="0" err="1" smtClean="0"/>
              <a:t>khi</a:t>
            </a:r>
            <a:r>
              <a:rPr lang="en-US" dirty="0" smtClean="0"/>
              <a:t> </a:t>
            </a:r>
            <a:r>
              <a:rPr lang="en-US" dirty="0" err="1" smtClean="0"/>
              <a:t>có</a:t>
            </a:r>
            <a:r>
              <a:rPr lang="en-US" dirty="0" smtClean="0"/>
              <a:t> </a:t>
            </a:r>
            <a:r>
              <a:rPr lang="en-US" dirty="0" err="1" smtClean="0"/>
              <a:t>các</a:t>
            </a:r>
            <a:r>
              <a:rPr lang="en-US" dirty="0" smtClean="0"/>
              <a:t> </a:t>
            </a:r>
            <a:r>
              <a:rPr lang="en-US" dirty="0" err="1" smtClean="0"/>
              <a:t>tổ</a:t>
            </a:r>
            <a:r>
              <a:rPr lang="en-US" dirty="0" smtClean="0"/>
              <a:t> </a:t>
            </a:r>
            <a:r>
              <a:rPr lang="en-US" dirty="0" err="1" smtClean="0"/>
              <a:t>chức</a:t>
            </a:r>
            <a:r>
              <a:rPr lang="en-US" dirty="0" smtClean="0"/>
              <a:t> </a:t>
            </a:r>
            <a:r>
              <a:rPr lang="en-US" dirty="0" err="1" smtClean="0"/>
              <a:t>PCPNN</a:t>
            </a:r>
            <a:r>
              <a:rPr lang="en-US" dirty="0" smtClean="0"/>
              <a:t> </a:t>
            </a:r>
            <a:r>
              <a:rPr lang="en-US" dirty="0" err="1" smtClean="0"/>
              <a:t>đến</a:t>
            </a:r>
            <a:r>
              <a:rPr lang="en-US" dirty="0" smtClean="0"/>
              <a:t> </a:t>
            </a:r>
            <a:r>
              <a:rPr lang="en-US" dirty="0" err="1" smtClean="0"/>
              <a:t>làm</a:t>
            </a:r>
            <a:r>
              <a:rPr lang="en-US" dirty="0" smtClean="0"/>
              <a:t> </a:t>
            </a:r>
            <a:r>
              <a:rPr lang="en-US" dirty="0" err="1" smtClean="0"/>
              <a:t>việc</a:t>
            </a:r>
            <a:r>
              <a:rPr lang="en-US" dirty="0" smtClean="0"/>
              <a:t>, </a:t>
            </a:r>
            <a:r>
              <a:rPr lang="en-US" dirty="0" err="1" smtClean="0"/>
              <a:t>thực</a:t>
            </a:r>
            <a:r>
              <a:rPr lang="en-US" dirty="0" smtClean="0"/>
              <a:t> </a:t>
            </a:r>
            <a:r>
              <a:rPr lang="en-US" dirty="0" err="1" smtClean="0"/>
              <a:t>hiện</a:t>
            </a:r>
            <a:r>
              <a:rPr lang="en-US" dirty="0" smtClean="0"/>
              <a:t> </a:t>
            </a:r>
            <a:r>
              <a:rPr lang="en-US" dirty="0" err="1" smtClean="0"/>
              <a:t>các</a:t>
            </a:r>
            <a:r>
              <a:rPr lang="en-US" dirty="0" smtClean="0"/>
              <a:t> </a:t>
            </a:r>
            <a:r>
              <a:rPr lang="en-US" dirty="0" err="1" smtClean="0"/>
              <a:t>dự</a:t>
            </a:r>
            <a:r>
              <a:rPr lang="en-US" dirty="0" smtClean="0"/>
              <a:t> </a:t>
            </a:r>
            <a:r>
              <a:rPr lang="en-US" dirty="0" err="1" smtClean="0"/>
              <a:t>án</a:t>
            </a:r>
            <a:endParaRPr lang="vi-VN" dirty="0" smtClean="0"/>
          </a:p>
          <a:p>
            <a:endParaRPr lang="en-US" dirty="0" smtClean="0"/>
          </a:p>
          <a:p>
            <a:pPr>
              <a:buNone/>
            </a:pPr>
            <a:endParaRPr lang="en-US" dirty="0" smtClean="0"/>
          </a:p>
          <a:p>
            <a:pPr algn="r">
              <a:buNone/>
            </a:pPr>
            <a:endParaRPr lang="en-US" sz="2000" i="1" dirty="0" smtClean="0"/>
          </a:p>
          <a:p>
            <a:pPr>
              <a:buNone/>
            </a:pPr>
            <a:endParaRPr lang="vi-V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fontScale="90000"/>
          </a:bodyPr>
          <a:lstStyle/>
          <a:p>
            <a:r>
              <a:rPr lang="en-US" sz="3200" b="1" dirty="0" smtClean="0">
                <a:latin typeface="Times New Roman" pitchFamily="18" charset="0"/>
                <a:cs typeface="Times New Roman" pitchFamily="18" charset="0"/>
              </a:rPr>
              <a:t>VI. </a:t>
            </a:r>
            <a:r>
              <a:rPr lang="en-US" sz="3200" b="1" dirty="0" err="1" smtClean="0">
                <a:latin typeface="Times New Roman" pitchFamily="18" charset="0"/>
                <a:cs typeface="Times New Roman" pitchFamily="18" charset="0"/>
              </a:rPr>
              <a:t>Kinh</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nghiệm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hợp</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tác</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với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các</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tổ</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chức</a:t>
            </a:r>
            <a:r>
              <a:rPr lang="en-US" sz="3200" b="1" dirty="0" smtClean="0">
                <a:latin typeface="Times New Roman" pitchFamily="18" charset="0"/>
                <a:cs typeface="Times New Roman" pitchFamily="18" charset="0"/>
              </a:rPr>
              <a:t> Phi </a:t>
            </a:r>
            <a:r>
              <a:rPr lang="en-US" sz="3200" b="1" dirty="0" err="1" smtClean="0">
                <a:latin typeface="Times New Roman" pitchFamily="18" charset="0"/>
                <a:cs typeface="Times New Roman" pitchFamily="18" charset="0"/>
              </a:rPr>
              <a:t>Chính</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phủ</a:t>
            </a:r>
            <a:endParaRPr lang="vi-VN" sz="3200" dirty="0"/>
          </a:p>
        </p:txBody>
      </p:sp>
      <p:sp>
        <p:nvSpPr>
          <p:cNvPr id="3" name="Content Placeholder 2"/>
          <p:cNvSpPr>
            <a:spLocks noGrp="1"/>
          </p:cNvSpPr>
          <p:nvPr>
            <p:ph idx="1"/>
          </p:nvPr>
        </p:nvSpPr>
        <p:spPr>
          <a:xfrm>
            <a:off x="457200" y="1752600"/>
            <a:ext cx="8458200" cy="4800600"/>
          </a:xfrm>
        </p:spPr>
        <p:txBody>
          <a:bodyPr>
            <a:normAutofit fontScale="92500" lnSpcReduction="10000"/>
          </a:bodyPr>
          <a:lstStyle/>
          <a:p>
            <a:pPr>
              <a:buNone/>
            </a:pPr>
            <a:r>
              <a:rPr lang="en-US" dirty="0" err="1" smtClean="0">
                <a:latin typeface="Time new roman"/>
              </a:rPr>
              <a:t>Về</a:t>
            </a:r>
            <a:r>
              <a:rPr lang="en-US" dirty="0" smtClean="0">
                <a:latin typeface="Time new roman"/>
              </a:rPr>
              <a:t> </a:t>
            </a:r>
            <a:r>
              <a:rPr lang="en-US" dirty="0" err="1" smtClean="0">
                <a:latin typeface="Time new roman"/>
              </a:rPr>
              <a:t>phía</a:t>
            </a:r>
            <a:r>
              <a:rPr lang="en-US" dirty="0" smtClean="0">
                <a:latin typeface="Time new roman"/>
              </a:rPr>
              <a:t> </a:t>
            </a:r>
            <a:r>
              <a:rPr lang="en-US" dirty="0" err="1" smtClean="0">
                <a:latin typeface="Time new roman"/>
              </a:rPr>
              <a:t>các</a:t>
            </a:r>
            <a:r>
              <a:rPr lang="en-US" dirty="0" smtClean="0">
                <a:latin typeface="Time new roman"/>
              </a:rPr>
              <a:t> </a:t>
            </a:r>
            <a:r>
              <a:rPr lang="en-US" dirty="0" err="1" smtClean="0">
                <a:latin typeface="Time new roman"/>
              </a:rPr>
              <a:t>cơ</a:t>
            </a:r>
            <a:r>
              <a:rPr lang="en-US" dirty="0" smtClean="0">
                <a:latin typeface="Time new roman"/>
              </a:rPr>
              <a:t> </a:t>
            </a:r>
            <a:r>
              <a:rPr lang="en-US" dirty="0" err="1" smtClean="0">
                <a:latin typeface="Time new roman"/>
              </a:rPr>
              <a:t>quan</a:t>
            </a:r>
            <a:r>
              <a:rPr lang="en-US" dirty="0" smtClean="0">
                <a:latin typeface="Time new roman"/>
              </a:rPr>
              <a:t> y </a:t>
            </a:r>
            <a:r>
              <a:rPr lang="en-US" dirty="0" err="1" smtClean="0">
                <a:latin typeface="Time new roman"/>
              </a:rPr>
              <a:t>tế</a:t>
            </a:r>
            <a:r>
              <a:rPr lang="en-US" dirty="0" smtClean="0">
                <a:latin typeface="Time new roman"/>
              </a:rPr>
              <a:t> </a:t>
            </a:r>
            <a:r>
              <a:rPr lang="en-US" dirty="0" err="1" smtClean="0">
                <a:latin typeface="Time new roman"/>
              </a:rPr>
              <a:t>Việt</a:t>
            </a:r>
            <a:r>
              <a:rPr lang="en-US" dirty="0" smtClean="0">
                <a:latin typeface="Time new roman"/>
              </a:rPr>
              <a:t> Nam</a:t>
            </a:r>
          </a:p>
          <a:p>
            <a:pPr>
              <a:buNone/>
            </a:pPr>
            <a:r>
              <a:rPr lang="en-US" dirty="0" err="1" smtClean="0">
                <a:latin typeface="Time new roman"/>
              </a:rPr>
              <a:t>Thuận</a:t>
            </a:r>
            <a:r>
              <a:rPr lang="en-US" dirty="0" smtClean="0">
                <a:latin typeface="Time new roman"/>
              </a:rPr>
              <a:t> </a:t>
            </a:r>
            <a:r>
              <a:rPr lang="en-US" dirty="0" err="1" smtClean="0">
                <a:latin typeface="Time new roman"/>
              </a:rPr>
              <a:t>lợi</a:t>
            </a:r>
            <a:endParaRPr lang="en-US" dirty="0" smtClean="0">
              <a:latin typeface="Time new roman"/>
            </a:endParaRPr>
          </a:p>
          <a:p>
            <a:r>
              <a:rPr lang="en-US" dirty="0" err="1" smtClean="0"/>
              <a:t>Cán</a:t>
            </a:r>
            <a:r>
              <a:rPr lang="en-US" dirty="0" smtClean="0"/>
              <a:t> </a:t>
            </a:r>
            <a:r>
              <a:rPr lang="en-US" dirty="0" err="1" smtClean="0"/>
              <a:t>bộ</a:t>
            </a:r>
            <a:r>
              <a:rPr lang="en-US" dirty="0" smtClean="0"/>
              <a:t> </a:t>
            </a:r>
            <a:r>
              <a:rPr lang="en-US" dirty="0" err="1" smtClean="0"/>
              <a:t>cùa</a:t>
            </a:r>
            <a:r>
              <a:rPr lang="en-US" dirty="0" smtClean="0"/>
              <a:t> </a:t>
            </a:r>
            <a:r>
              <a:rPr lang="en-US" dirty="0" err="1" smtClean="0"/>
              <a:t>một</a:t>
            </a:r>
            <a:r>
              <a:rPr lang="en-US" dirty="0" smtClean="0"/>
              <a:t> </a:t>
            </a:r>
            <a:r>
              <a:rPr lang="en-US" dirty="0" err="1" smtClean="0"/>
              <a:t>số</a:t>
            </a:r>
            <a:r>
              <a:rPr lang="en-US" dirty="0" smtClean="0"/>
              <a:t> </a:t>
            </a:r>
            <a:r>
              <a:rPr lang="en-US" dirty="0" err="1" smtClean="0"/>
              <a:t>đơn</a:t>
            </a:r>
            <a:r>
              <a:rPr lang="en-US" dirty="0" smtClean="0"/>
              <a:t> </a:t>
            </a:r>
            <a:r>
              <a:rPr lang="en-US" dirty="0" err="1" smtClean="0"/>
              <a:t>vị</a:t>
            </a:r>
            <a:r>
              <a:rPr lang="en-US" dirty="0" smtClean="0"/>
              <a:t> </a:t>
            </a:r>
            <a:r>
              <a:rPr lang="en-US" dirty="0" err="1" smtClean="0"/>
              <a:t>có</a:t>
            </a:r>
            <a:r>
              <a:rPr lang="en-US" dirty="0" smtClean="0"/>
              <a:t> </a:t>
            </a:r>
            <a:r>
              <a:rPr lang="en-US" dirty="0" err="1" smtClean="0"/>
              <a:t>nhiều</a:t>
            </a:r>
            <a:r>
              <a:rPr lang="en-US" dirty="0" smtClean="0"/>
              <a:t> </a:t>
            </a:r>
            <a:r>
              <a:rPr lang="en-US" dirty="0" err="1" smtClean="0"/>
              <a:t>năm</a:t>
            </a:r>
            <a:r>
              <a:rPr lang="en-US" dirty="0" smtClean="0"/>
              <a:t> </a:t>
            </a:r>
            <a:r>
              <a:rPr lang="en-US" dirty="0" err="1" smtClean="0"/>
              <a:t>kinh</a:t>
            </a:r>
            <a:r>
              <a:rPr lang="en-US" dirty="0" smtClean="0"/>
              <a:t> </a:t>
            </a:r>
            <a:r>
              <a:rPr lang="en-US" dirty="0" err="1" smtClean="0"/>
              <a:t>nghiệm</a:t>
            </a:r>
            <a:r>
              <a:rPr lang="en-US" dirty="0" smtClean="0"/>
              <a:t> </a:t>
            </a:r>
            <a:r>
              <a:rPr lang="en-US" dirty="0" err="1" smtClean="0"/>
              <a:t>trong</a:t>
            </a:r>
            <a:r>
              <a:rPr lang="en-US" dirty="0" smtClean="0"/>
              <a:t> </a:t>
            </a:r>
            <a:r>
              <a:rPr lang="en-US" dirty="0" err="1" smtClean="0"/>
              <a:t>các</a:t>
            </a:r>
            <a:r>
              <a:rPr lang="en-US" dirty="0" smtClean="0"/>
              <a:t> </a:t>
            </a:r>
            <a:r>
              <a:rPr lang="en-US" dirty="0" err="1" smtClean="0"/>
              <a:t>công</a:t>
            </a:r>
            <a:r>
              <a:rPr lang="en-US" dirty="0" smtClean="0"/>
              <a:t> </a:t>
            </a:r>
            <a:r>
              <a:rPr lang="en-US" dirty="0" err="1" smtClean="0"/>
              <a:t>tác</a:t>
            </a:r>
            <a:r>
              <a:rPr lang="en-US" dirty="0" smtClean="0"/>
              <a:t> </a:t>
            </a:r>
            <a:r>
              <a:rPr lang="en-US" dirty="0" err="1" smtClean="0"/>
              <a:t>nghiên</a:t>
            </a:r>
            <a:r>
              <a:rPr lang="en-US" dirty="0" smtClean="0"/>
              <a:t> </a:t>
            </a:r>
            <a:r>
              <a:rPr lang="en-US" dirty="0" err="1" smtClean="0"/>
              <a:t>cứu</a:t>
            </a:r>
            <a:r>
              <a:rPr lang="en-US" dirty="0" smtClean="0"/>
              <a:t> </a:t>
            </a:r>
            <a:r>
              <a:rPr lang="en-US" dirty="0" err="1" smtClean="0"/>
              <a:t>khoa</a:t>
            </a:r>
            <a:r>
              <a:rPr lang="en-US" dirty="0" smtClean="0"/>
              <a:t> </a:t>
            </a:r>
            <a:r>
              <a:rPr lang="en-US" dirty="0" err="1" smtClean="0"/>
              <a:t>học</a:t>
            </a:r>
            <a:r>
              <a:rPr lang="en-US" dirty="0" smtClean="0"/>
              <a:t>, </a:t>
            </a:r>
            <a:r>
              <a:rPr lang="en-US" dirty="0" err="1" smtClean="0"/>
              <a:t>trình</a:t>
            </a:r>
            <a:r>
              <a:rPr lang="en-US" dirty="0" smtClean="0"/>
              <a:t> </a:t>
            </a:r>
            <a:r>
              <a:rPr lang="en-US" dirty="0" err="1" smtClean="0"/>
              <a:t>độ</a:t>
            </a:r>
            <a:r>
              <a:rPr lang="en-US" dirty="0" smtClean="0"/>
              <a:t> </a:t>
            </a:r>
            <a:r>
              <a:rPr lang="en-US" dirty="0" err="1" smtClean="0"/>
              <a:t>ngoại</a:t>
            </a:r>
            <a:r>
              <a:rPr lang="en-US" dirty="0" smtClean="0"/>
              <a:t> </a:t>
            </a:r>
            <a:r>
              <a:rPr lang="en-US" dirty="0" err="1" smtClean="0"/>
              <a:t>ngữ</a:t>
            </a:r>
            <a:r>
              <a:rPr lang="en-US" dirty="0" smtClean="0"/>
              <a:t> </a:t>
            </a:r>
            <a:r>
              <a:rPr lang="en-US" dirty="0" err="1" smtClean="0"/>
              <a:t>tốt</a:t>
            </a:r>
            <a:r>
              <a:rPr lang="en-US" dirty="0" smtClean="0"/>
              <a:t>, </a:t>
            </a:r>
            <a:r>
              <a:rPr lang="en-US" dirty="0" err="1" smtClean="0"/>
              <a:t>giải</a:t>
            </a:r>
            <a:r>
              <a:rPr lang="en-US" dirty="0" smtClean="0"/>
              <a:t> </a:t>
            </a:r>
            <a:r>
              <a:rPr lang="en-US" dirty="0" err="1" smtClean="0"/>
              <a:t>quyết</a:t>
            </a:r>
            <a:r>
              <a:rPr lang="en-US" dirty="0" smtClean="0"/>
              <a:t> </a:t>
            </a:r>
            <a:r>
              <a:rPr lang="en-US" dirty="0" err="1" smtClean="0"/>
              <a:t>nhanh</a:t>
            </a:r>
            <a:r>
              <a:rPr lang="en-US" dirty="0" smtClean="0"/>
              <a:t> </a:t>
            </a:r>
            <a:r>
              <a:rPr lang="en-US" dirty="0" err="1" smtClean="0"/>
              <a:t>chóng</a:t>
            </a:r>
            <a:r>
              <a:rPr lang="en-US" dirty="0" smtClean="0"/>
              <a:t> </a:t>
            </a:r>
            <a:r>
              <a:rPr lang="en-US" dirty="0" err="1" smtClean="0"/>
              <a:t>và</a:t>
            </a:r>
            <a:r>
              <a:rPr lang="en-US" dirty="0" smtClean="0"/>
              <a:t> </a:t>
            </a:r>
            <a:r>
              <a:rPr lang="en-US" dirty="0" err="1" smtClean="0"/>
              <a:t>hiệu</a:t>
            </a:r>
            <a:r>
              <a:rPr lang="en-US" dirty="0" smtClean="0"/>
              <a:t> </a:t>
            </a:r>
            <a:r>
              <a:rPr lang="en-US" dirty="0" err="1" smtClean="0"/>
              <a:t>quả</a:t>
            </a:r>
            <a:r>
              <a:rPr lang="en-US" dirty="0" smtClean="0"/>
              <a:t> </a:t>
            </a:r>
            <a:r>
              <a:rPr lang="en-US" dirty="0" err="1" smtClean="0"/>
              <a:t>các</a:t>
            </a:r>
            <a:r>
              <a:rPr lang="en-US" dirty="0" smtClean="0"/>
              <a:t> </a:t>
            </a:r>
            <a:r>
              <a:rPr lang="en-US" dirty="0" err="1" smtClean="0"/>
              <a:t>thủ</a:t>
            </a:r>
            <a:r>
              <a:rPr lang="en-US" dirty="0" smtClean="0"/>
              <a:t> </a:t>
            </a:r>
            <a:r>
              <a:rPr lang="en-US" dirty="0" err="1" smtClean="0"/>
              <a:t>tục</a:t>
            </a:r>
            <a:r>
              <a:rPr lang="en-US" dirty="0" smtClean="0"/>
              <a:t> </a:t>
            </a:r>
            <a:r>
              <a:rPr lang="en-US" dirty="0" err="1" smtClean="0"/>
              <a:t>đoàn</a:t>
            </a:r>
            <a:r>
              <a:rPr lang="en-US" dirty="0" smtClean="0"/>
              <a:t> </a:t>
            </a:r>
            <a:r>
              <a:rPr lang="en-US" dirty="0" err="1" smtClean="0"/>
              <a:t>ra</a:t>
            </a:r>
            <a:r>
              <a:rPr lang="en-US" dirty="0" smtClean="0"/>
              <a:t>, </a:t>
            </a:r>
            <a:r>
              <a:rPr lang="en-US" dirty="0" err="1" smtClean="0"/>
              <a:t>đoàn</a:t>
            </a:r>
            <a:r>
              <a:rPr lang="en-US" dirty="0" smtClean="0"/>
              <a:t> </a:t>
            </a:r>
            <a:r>
              <a:rPr lang="en-US" dirty="0" err="1" smtClean="0"/>
              <a:t>vào</a:t>
            </a:r>
            <a:r>
              <a:rPr lang="en-US" dirty="0" smtClean="0"/>
              <a:t> </a:t>
            </a:r>
            <a:r>
              <a:rPr lang="en-US" dirty="0" err="1" smtClean="0"/>
              <a:t>tham</a:t>
            </a:r>
            <a:r>
              <a:rPr lang="en-US" dirty="0" smtClean="0"/>
              <a:t> </a:t>
            </a:r>
            <a:r>
              <a:rPr lang="en-US" dirty="0" err="1" smtClean="0"/>
              <a:t>gia</a:t>
            </a:r>
            <a:r>
              <a:rPr lang="en-US" dirty="0" smtClean="0"/>
              <a:t> </a:t>
            </a:r>
            <a:r>
              <a:rPr lang="en-US" dirty="0" err="1" smtClean="0"/>
              <a:t>xây</a:t>
            </a:r>
            <a:r>
              <a:rPr lang="en-US" dirty="0" smtClean="0"/>
              <a:t> </a:t>
            </a:r>
            <a:r>
              <a:rPr lang="en-US" dirty="0" err="1" smtClean="0"/>
              <a:t>dựng</a:t>
            </a:r>
            <a:r>
              <a:rPr lang="en-US" dirty="0" smtClean="0"/>
              <a:t> </a:t>
            </a:r>
            <a:r>
              <a:rPr lang="en-US" dirty="0" err="1" smtClean="0"/>
              <a:t>đề</a:t>
            </a:r>
            <a:r>
              <a:rPr lang="en-US" dirty="0" smtClean="0"/>
              <a:t> </a:t>
            </a:r>
            <a:r>
              <a:rPr lang="en-US" dirty="0" err="1" smtClean="0"/>
              <a:t>cương</a:t>
            </a:r>
            <a:r>
              <a:rPr lang="en-US" dirty="0" smtClean="0"/>
              <a:t> </a:t>
            </a:r>
            <a:r>
              <a:rPr lang="en-US" dirty="0" err="1" smtClean="0"/>
              <a:t>dự</a:t>
            </a:r>
            <a:r>
              <a:rPr lang="en-US" dirty="0" smtClean="0"/>
              <a:t> </a:t>
            </a:r>
            <a:r>
              <a:rPr lang="en-US" dirty="0" err="1" smtClean="0"/>
              <a:t>án</a:t>
            </a:r>
            <a:r>
              <a:rPr lang="en-US" dirty="0" smtClean="0"/>
              <a:t>, </a:t>
            </a:r>
            <a:r>
              <a:rPr lang="en-US" dirty="0" err="1" smtClean="0"/>
              <a:t>chương</a:t>
            </a:r>
            <a:r>
              <a:rPr lang="en-US" dirty="0" smtClean="0"/>
              <a:t> </a:t>
            </a:r>
            <a:r>
              <a:rPr lang="en-US" dirty="0" err="1" smtClean="0"/>
              <a:t>trình</a:t>
            </a:r>
            <a:r>
              <a:rPr lang="en-US" dirty="0" smtClean="0"/>
              <a:t> </a:t>
            </a:r>
            <a:r>
              <a:rPr lang="en-US" dirty="0" err="1" smtClean="0"/>
              <a:t>hợp</a:t>
            </a:r>
            <a:r>
              <a:rPr lang="en-US" dirty="0" smtClean="0"/>
              <a:t> </a:t>
            </a:r>
            <a:r>
              <a:rPr lang="en-US" dirty="0" err="1" smtClean="0"/>
              <a:t>tác</a:t>
            </a:r>
            <a:r>
              <a:rPr lang="en-US" dirty="0" smtClean="0"/>
              <a:t> </a:t>
            </a:r>
            <a:r>
              <a:rPr lang="en-US" dirty="0" err="1" smtClean="0"/>
              <a:t>với</a:t>
            </a:r>
            <a:r>
              <a:rPr lang="en-US" dirty="0" smtClean="0"/>
              <a:t> </a:t>
            </a:r>
            <a:r>
              <a:rPr lang="en-US" dirty="0" err="1" smtClean="0"/>
              <a:t>nước</a:t>
            </a:r>
            <a:r>
              <a:rPr lang="en-US" dirty="0" smtClean="0"/>
              <a:t> </a:t>
            </a:r>
            <a:r>
              <a:rPr lang="en-US" dirty="0" err="1" smtClean="0"/>
              <a:t>ngoài</a:t>
            </a:r>
            <a:r>
              <a:rPr lang="en-US" dirty="0" smtClean="0"/>
              <a:t> </a:t>
            </a:r>
            <a:endParaRPr lang="vi-VN" dirty="0" smtClean="0"/>
          </a:p>
          <a:p>
            <a:r>
              <a:rPr lang="en-US" dirty="0" err="1" smtClean="0"/>
              <a:t>Những</a:t>
            </a:r>
            <a:r>
              <a:rPr lang="en-US" dirty="0" smtClean="0"/>
              <a:t> </a:t>
            </a:r>
            <a:r>
              <a:rPr lang="en-US" dirty="0" err="1" smtClean="0"/>
              <a:t>năm</a:t>
            </a:r>
            <a:r>
              <a:rPr lang="en-US" dirty="0" smtClean="0"/>
              <a:t> qua, </a:t>
            </a:r>
            <a:r>
              <a:rPr lang="en-US" dirty="0" err="1" smtClean="0"/>
              <a:t>được</a:t>
            </a:r>
            <a:r>
              <a:rPr lang="en-US" dirty="0" smtClean="0"/>
              <a:t> </a:t>
            </a:r>
            <a:r>
              <a:rPr lang="en-US" dirty="0" err="1" smtClean="0"/>
              <a:t>sự</a:t>
            </a:r>
            <a:r>
              <a:rPr lang="en-US" dirty="0" smtClean="0"/>
              <a:t> </a:t>
            </a:r>
            <a:r>
              <a:rPr lang="en-US" dirty="0" err="1" smtClean="0"/>
              <a:t>giúp</a:t>
            </a:r>
            <a:r>
              <a:rPr lang="en-US" dirty="0" smtClean="0"/>
              <a:t> </a:t>
            </a:r>
            <a:r>
              <a:rPr lang="en-US" dirty="0" err="1" smtClean="0"/>
              <a:t>đỡ</a:t>
            </a:r>
            <a:r>
              <a:rPr lang="en-US" dirty="0" smtClean="0"/>
              <a:t> </a:t>
            </a:r>
            <a:r>
              <a:rPr lang="en-US" dirty="0" err="1" smtClean="0"/>
              <a:t>của</a:t>
            </a:r>
            <a:r>
              <a:rPr lang="en-US" dirty="0" smtClean="0"/>
              <a:t> </a:t>
            </a:r>
            <a:r>
              <a:rPr lang="en-US" dirty="0" err="1" smtClean="0"/>
              <a:t>Vụ</a:t>
            </a:r>
            <a:r>
              <a:rPr lang="en-US" dirty="0" smtClean="0"/>
              <a:t> </a:t>
            </a:r>
            <a:r>
              <a:rPr lang="en-US" dirty="0" err="1" smtClean="0"/>
              <a:t>Hợp</a:t>
            </a:r>
            <a:r>
              <a:rPr lang="en-US" dirty="0" smtClean="0"/>
              <a:t> </a:t>
            </a:r>
            <a:r>
              <a:rPr lang="en-US" dirty="0" err="1" smtClean="0"/>
              <a:t>tác</a:t>
            </a:r>
            <a:r>
              <a:rPr lang="en-US" dirty="0" smtClean="0"/>
              <a:t> </a:t>
            </a:r>
            <a:r>
              <a:rPr lang="en-US" dirty="0" err="1" smtClean="0"/>
              <a:t>quốc</a:t>
            </a:r>
            <a:r>
              <a:rPr lang="en-US" dirty="0" smtClean="0"/>
              <a:t> </a:t>
            </a:r>
            <a:r>
              <a:rPr lang="en-US" dirty="0" err="1" smtClean="0"/>
              <a:t>tế</a:t>
            </a:r>
            <a:r>
              <a:rPr lang="en-US" dirty="0" smtClean="0"/>
              <a:t>, </a:t>
            </a:r>
            <a:r>
              <a:rPr lang="en-US" dirty="0" err="1" smtClean="0"/>
              <a:t>nhiều</a:t>
            </a:r>
            <a:r>
              <a:rPr lang="en-US" dirty="0" smtClean="0"/>
              <a:t> </a:t>
            </a:r>
            <a:r>
              <a:rPr lang="en-US" dirty="0" err="1" smtClean="0"/>
              <a:t>cán</a:t>
            </a:r>
            <a:r>
              <a:rPr lang="en-US" dirty="0" smtClean="0"/>
              <a:t> </a:t>
            </a:r>
            <a:r>
              <a:rPr lang="en-US" dirty="0" err="1" smtClean="0"/>
              <a:t>bộ</a:t>
            </a:r>
            <a:r>
              <a:rPr lang="en-US" dirty="0" smtClean="0"/>
              <a:t>  </a:t>
            </a:r>
            <a:r>
              <a:rPr lang="en-US" dirty="0" err="1" smtClean="0"/>
              <a:t>hợp</a:t>
            </a:r>
            <a:r>
              <a:rPr lang="en-US" dirty="0" smtClean="0"/>
              <a:t> </a:t>
            </a:r>
            <a:r>
              <a:rPr lang="en-US" dirty="0" err="1" smtClean="0"/>
              <a:t>tác</a:t>
            </a:r>
            <a:r>
              <a:rPr lang="en-US" dirty="0" smtClean="0"/>
              <a:t> </a:t>
            </a:r>
            <a:r>
              <a:rPr lang="en-US" dirty="0" err="1" smtClean="0"/>
              <a:t>quốc</a:t>
            </a:r>
            <a:r>
              <a:rPr lang="en-US" dirty="0" smtClean="0"/>
              <a:t> </a:t>
            </a:r>
            <a:r>
              <a:rPr lang="en-US" dirty="0" err="1" smtClean="0"/>
              <a:t>tế</a:t>
            </a:r>
            <a:r>
              <a:rPr lang="en-US" dirty="0" smtClean="0"/>
              <a:t> </a:t>
            </a:r>
            <a:r>
              <a:rPr lang="en-US" dirty="0" err="1" smtClean="0"/>
              <a:t>của</a:t>
            </a:r>
            <a:r>
              <a:rPr lang="en-US" dirty="0" smtClean="0"/>
              <a:t> </a:t>
            </a:r>
            <a:r>
              <a:rPr lang="en-US" dirty="0" err="1" smtClean="0"/>
              <a:t>các</a:t>
            </a:r>
            <a:r>
              <a:rPr lang="en-US" dirty="0" smtClean="0"/>
              <a:t> </a:t>
            </a:r>
            <a:r>
              <a:rPr lang="en-US" dirty="0" err="1" smtClean="0"/>
              <a:t>cơ</a:t>
            </a:r>
            <a:r>
              <a:rPr lang="en-US" dirty="0" smtClean="0"/>
              <a:t> </a:t>
            </a:r>
            <a:r>
              <a:rPr lang="en-US" dirty="0" err="1" smtClean="0"/>
              <a:t>quan</a:t>
            </a:r>
            <a:r>
              <a:rPr lang="en-US" dirty="0" smtClean="0"/>
              <a:t>, </a:t>
            </a:r>
            <a:r>
              <a:rPr lang="en-US" dirty="0" err="1" smtClean="0"/>
              <a:t>đơn</a:t>
            </a:r>
            <a:r>
              <a:rPr lang="en-US" dirty="0" smtClean="0"/>
              <a:t> </a:t>
            </a:r>
            <a:r>
              <a:rPr lang="en-US" dirty="0" err="1" smtClean="0"/>
              <a:t>vị</a:t>
            </a:r>
            <a:r>
              <a:rPr lang="en-US" dirty="0" smtClean="0"/>
              <a:t> </a:t>
            </a:r>
            <a:r>
              <a:rPr lang="en-US" dirty="0" err="1" smtClean="0"/>
              <a:t>được</a:t>
            </a:r>
            <a:r>
              <a:rPr lang="en-US" dirty="0" smtClean="0"/>
              <a:t> </a:t>
            </a:r>
            <a:r>
              <a:rPr lang="en-US" dirty="0" err="1" smtClean="0"/>
              <a:t>cử</a:t>
            </a:r>
            <a:r>
              <a:rPr lang="en-US" dirty="0" smtClean="0"/>
              <a:t> </a:t>
            </a:r>
            <a:r>
              <a:rPr lang="en-US" dirty="0" err="1" smtClean="0"/>
              <a:t>đi</a:t>
            </a:r>
            <a:r>
              <a:rPr lang="en-US" dirty="0" smtClean="0"/>
              <a:t> </a:t>
            </a:r>
            <a:r>
              <a:rPr lang="en-US" dirty="0" err="1" smtClean="0"/>
              <a:t>dự</a:t>
            </a:r>
            <a:r>
              <a:rPr lang="en-US" dirty="0" smtClean="0"/>
              <a:t> </a:t>
            </a:r>
            <a:r>
              <a:rPr lang="en-US" dirty="0" err="1" smtClean="0"/>
              <a:t>các</a:t>
            </a:r>
            <a:r>
              <a:rPr lang="en-US" dirty="0" smtClean="0"/>
              <a:t> </a:t>
            </a:r>
            <a:r>
              <a:rPr lang="en-US" dirty="0" err="1" smtClean="0"/>
              <a:t>hội</a:t>
            </a:r>
            <a:r>
              <a:rPr lang="en-US" dirty="0" smtClean="0"/>
              <a:t> </a:t>
            </a:r>
            <a:r>
              <a:rPr lang="en-US" dirty="0" err="1" smtClean="0"/>
              <a:t>nghị</a:t>
            </a:r>
            <a:r>
              <a:rPr lang="en-US" dirty="0" smtClean="0"/>
              <a:t>, </a:t>
            </a:r>
            <a:r>
              <a:rPr lang="en-US" dirty="0" err="1" smtClean="0"/>
              <a:t>các</a:t>
            </a:r>
            <a:r>
              <a:rPr lang="en-US" dirty="0" smtClean="0"/>
              <a:t> </a:t>
            </a:r>
            <a:r>
              <a:rPr lang="en-US" dirty="0" err="1" smtClean="0"/>
              <a:t>khoá</a:t>
            </a:r>
            <a:r>
              <a:rPr lang="en-US" dirty="0" smtClean="0"/>
              <a:t> </a:t>
            </a:r>
            <a:r>
              <a:rPr lang="en-US" dirty="0" err="1" smtClean="0"/>
              <a:t>đào</a:t>
            </a:r>
            <a:r>
              <a:rPr lang="en-US" dirty="0" smtClean="0"/>
              <a:t> </a:t>
            </a:r>
            <a:r>
              <a:rPr lang="en-US" dirty="0" err="1" smtClean="0"/>
              <a:t>tạo</a:t>
            </a:r>
            <a:r>
              <a:rPr lang="en-US" dirty="0" smtClean="0"/>
              <a:t> ở </a:t>
            </a:r>
            <a:r>
              <a:rPr lang="en-US" dirty="0" err="1" smtClean="0"/>
              <a:t>trong</a:t>
            </a:r>
            <a:r>
              <a:rPr lang="en-US" dirty="0" smtClean="0"/>
              <a:t> </a:t>
            </a:r>
            <a:r>
              <a:rPr lang="en-US" dirty="0" err="1" smtClean="0"/>
              <a:t>nước</a:t>
            </a:r>
            <a:r>
              <a:rPr lang="en-US" dirty="0" smtClean="0"/>
              <a:t> </a:t>
            </a:r>
            <a:r>
              <a:rPr lang="en-US" dirty="0" err="1" smtClean="0"/>
              <a:t>về</a:t>
            </a:r>
            <a:r>
              <a:rPr lang="en-US" dirty="0" smtClean="0"/>
              <a:t> </a:t>
            </a:r>
            <a:r>
              <a:rPr lang="en-US" dirty="0" err="1" smtClean="0"/>
              <a:t>hợp</a:t>
            </a:r>
            <a:r>
              <a:rPr lang="en-US" dirty="0" smtClean="0"/>
              <a:t> </a:t>
            </a:r>
            <a:r>
              <a:rPr lang="en-US" dirty="0" err="1" smtClean="0"/>
              <a:t>tác</a:t>
            </a:r>
            <a:r>
              <a:rPr lang="en-US" dirty="0" smtClean="0"/>
              <a:t> </a:t>
            </a:r>
            <a:r>
              <a:rPr lang="en-US" dirty="0" err="1" smtClean="0"/>
              <a:t>quốc</a:t>
            </a:r>
            <a:r>
              <a:rPr lang="en-US" dirty="0" smtClean="0"/>
              <a:t> </a:t>
            </a:r>
            <a:r>
              <a:rPr lang="en-US" dirty="0" err="1" smtClean="0"/>
              <a:t>tế</a:t>
            </a:r>
            <a:r>
              <a:rPr lang="en-US" dirty="0" smtClean="0"/>
              <a:t> </a:t>
            </a:r>
            <a:r>
              <a:rPr lang="en-US" dirty="0" err="1" smtClean="0"/>
              <a:t>trong</a:t>
            </a:r>
            <a:r>
              <a:rPr lang="en-US" dirty="0" smtClean="0"/>
              <a:t> </a:t>
            </a:r>
            <a:r>
              <a:rPr lang="en-US" dirty="0" err="1" smtClean="0"/>
              <a:t>lĩnh</a:t>
            </a:r>
            <a:r>
              <a:rPr lang="en-US" dirty="0" smtClean="0"/>
              <a:t> </a:t>
            </a:r>
            <a:r>
              <a:rPr lang="en-US" dirty="0" err="1" smtClean="0"/>
              <a:t>vực</a:t>
            </a:r>
            <a:r>
              <a:rPr lang="en-US" dirty="0" smtClean="0"/>
              <a:t> y </a:t>
            </a:r>
            <a:r>
              <a:rPr lang="en-US" dirty="0" err="1" smtClean="0"/>
              <a:t>tế</a:t>
            </a:r>
            <a:r>
              <a:rPr lang="en-US" dirty="0" smtClean="0"/>
              <a:t>, </a:t>
            </a:r>
            <a:r>
              <a:rPr lang="en-US" dirty="0" err="1" smtClean="0"/>
              <a:t>các</a:t>
            </a:r>
            <a:r>
              <a:rPr lang="en-US" dirty="0" smtClean="0"/>
              <a:t> </a:t>
            </a:r>
            <a:r>
              <a:rPr lang="en-US" dirty="0" err="1" smtClean="0"/>
              <a:t>kỹ</a:t>
            </a:r>
            <a:r>
              <a:rPr lang="en-US" dirty="0" smtClean="0"/>
              <a:t> </a:t>
            </a:r>
            <a:r>
              <a:rPr lang="en-US" dirty="0" err="1" smtClean="0"/>
              <a:t>năng</a:t>
            </a:r>
            <a:r>
              <a:rPr lang="en-US" dirty="0" smtClean="0"/>
              <a:t> </a:t>
            </a:r>
            <a:r>
              <a:rPr lang="en-US" dirty="0" err="1" smtClean="0"/>
              <a:t>đàm</a:t>
            </a:r>
            <a:r>
              <a:rPr lang="en-US" dirty="0" smtClean="0"/>
              <a:t> </a:t>
            </a:r>
            <a:r>
              <a:rPr lang="en-US" dirty="0" err="1" smtClean="0"/>
              <a:t>phán</a:t>
            </a:r>
            <a:r>
              <a:rPr lang="en-US" dirty="0" smtClean="0"/>
              <a:t> </a:t>
            </a:r>
            <a:r>
              <a:rPr lang="en-US" dirty="0" err="1" smtClean="0"/>
              <a:t>để</a:t>
            </a:r>
            <a:r>
              <a:rPr lang="en-US" dirty="0" smtClean="0"/>
              <a:t> </a:t>
            </a:r>
            <a:r>
              <a:rPr lang="en-US" dirty="0" err="1" smtClean="0"/>
              <a:t>trau</a:t>
            </a:r>
            <a:r>
              <a:rPr lang="en-US" dirty="0" smtClean="0"/>
              <a:t> </a:t>
            </a:r>
            <a:r>
              <a:rPr lang="en-US" dirty="0" err="1" smtClean="0"/>
              <a:t>dồi</a:t>
            </a:r>
            <a:r>
              <a:rPr lang="en-US" dirty="0" smtClean="0"/>
              <a:t> </a:t>
            </a:r>
            <a:r>
              <a:rPr lang="en-US" dirty="0" err="1" smtClean="0"/>
              <a:t>hơn</a:t>
            </a:r>
            <a:r>
              <a:rPr lang="en-US" dirty="0" smtClean="0"/>
              <a:t> </a:t>
            </a:r>
            <a:r>
              <a:rPr lang="en-US" dirty="0" err="1" smtClean="0"/>
              <a:t>nữa</a:t>
            </a:r>
            <a:r>
              <a:rPr lang="en-US" dirty="0" smtClean="0"/>
              <a:t> </a:t>
            </a:r>
            <a:r>
              <a:rPr lang="en-US" dirty="0" err="1" smtClean="0"/>
              <a:t>những</a:t>
            </a:r>
            <a:r>
              <a:rPr lang="en-US" dirty="0" smtClean="0"/>
              <a:t> </a:t>
            </a:r>
            <a:r>
              <a:rPr lang="en-US" dirty="0" err="1" smtClean="0"/>
              <a:t>kinh</a:t>
            </a:r>
            <a:r>
              <a:rPr lang="en-US" dirty="0" smtClean="0"/>
              <a:t> </a:t>
            </a:r>
            <a:r>
              <a:rPr lang="en-US" dirty="0" err="1" smtClean="0"/>
              <a:t>nghiệm</a:t>
            </a:r>
            <a:r>
              <a:rPr lang="en-US" dirty="0" smtClean="0"/>
              <a:t>, </a:t>
            </a:r>
            <a:r>
              <a:rPr lang="en-US" dirty="0" err="1" smtClean="0"/>
              <a:t>kỹ</a:t>
            </a:r>
            <a:r>
              <a:rPr lang="en-US" dirty="0" smtClean="0"/>
              <a:t> </a:t>
            </a:r>
            <a:r>
              <a:rPr lang="en-US" dirty="0" err="1" smtClean="0"/>
              <a:t>năng</a:t>
            </a:r>
            <a:r>
              <a:rPr lang="en-US" dirty="0" smtClean="0"/>
              <a:t> </a:t>
            </a:r>
            <a:r>
              <a:rPr lang="en-US" dirty="0" err="1" smtClean="0"/>
              <a:t>làm</a:t>
            </a:r>
            <a:r>
              <a:rPr lang="en-US" dirty="0" smtClean="0"/>
              <a:t> </a:t>
            </a:r>
            <a:r>
              <a:rPr lang="en-US" dirty="0" err="1" smtClean="0"/>
              <a:t>việc</a:t>
            </a:r>
            <a:r>
              <a:rPr lang="en-US" dirty="0" smtClean="0"/>
              <a:t> </a:t>
            </a:r>
            <a:r>
              <a:rPr lang="en-US" dirty="0" err="1" smtClean="0"/>
              <a:t>với</a:t>
            </a:r>
            <a:r>
              <a:rPr lang="en-US" dirty="0" smtClean="0"/>
              <a:t> </a:t>
            </a:r>
            <a:r>
              <a:rPr lang="en-US" dirty="0" err="1" smtClean="0"/>
              <a:t>các</a:t>
            </a:r>
            <a:r>
              <a:rPr lang="en-US" dirty="0" smtClean="0"/>
              <a:t> </a:t>
            </a:r>
            <a:r>
              <a:rPr lang="en-US" dirty="0" err="1" smtClean="0"/>
              <a:t>đối</a:t>
            </a:r>
            <a:r>
              <a:rPr lang="en-US" dirty="0" smtClean="0"/>
              <a:t> </a:t>
            </a:r>
            <a:r>
              <a:rPr lang="en-US" dirty="0" err="1" smtClean="0"/>
              <a:t>tác</a:t>
            </a:r>
            <a:r>
              <a:rPr lang="en-US" dirty="0" smtClean="0"/>
              <a:t> </a:t>
            </a:r>
            <a:r>
              <a:rPr lang="en-US" dirty="0" err="1" smtClean="0"/>
              <a:t>là</a:t>
            </a:r>
            <a:r>
              <a:rPr lang="en-US" dirty="0" smtClean="0"/>
              <a:t> </a:t>
            </a:r>
            <a:r>
              <a:rPr lang="en-US" dirty="0" err="1" smtClean="0"/>
              <a:t>các</a:t>
            </a:r>
            <a:r>
              <a:rPr lang="en-US" dirty="0" smtClean="0"/>
              <a:t> </a:t>
            </a:r>
            <a:r>
              <a:rPr lang="en-US" dirty="0" err="1" smtClean="0"/>
              <a:t>tổ</a:t>
            </a:r>
            <a:r>
              <a:rPr lang="en-US" dirty="0" smtClean="0"/>
              <a:t> </a:t>
            </a:r>
            <a:r>
              <a:rPr lang="en-US" dirty="0" err="1" smtClean="0"/>
              <a:t>chức</a:t>
            </a:r>
            <a:r>
              <a:rPr lang="en-US" dirty="0" smtClean="0"/>
              <a:t>, </a:t>
            </a:r>
            <a:r>
              <a:rPr lang="en-US" dirty="0" err="1" smtClean="0"/>
              <a:t>cá</a:t>
            </a:r>
            <a:r>
              <a:rPr lang="en-US" dirty="0" smtClean="0"/>
              <a:t> </a:t>
            </a:r>
            <a:r>
              <a:rPr lang="en-US" dirty="0" err="1" smtClean="0"/>
              <a:t>nhân</a:t>
            </a:r>
            <a:r>
              <a:rPr lang="en-US" dirty="0" smtClean="0"/>
              <a:t> </a:t>
            </a:r>
            <a:r>
              <a:rPr lang="en-US" dirty="0" err="1" smtClean="0"/>
              <a:t>người</a:t>
            </a:r>
            <a:r>
              <a:rPr lang="en-US" dirty="0" smtClean="0"/>
              <a:t> </a:t>
            </a:r>
            <a:r>
              <a:rPr lang="en-US" dirty="0" err="1" smtClean="0"/>
              <a:t>nước</a:t>
            </a:r>
            <a:r>
              <a:rPr lang="en-US" dirty="0" smtClean="0"/>
              <a:t> </a:t>
            </a:r>
            <a:r>
              <a:rPr lang="en-US" dirty="0" err="1" smtClean="0"/>
              <a:t>ngoài</a:t>
            </a:r>
            <a:r>
              <a:rPr lang="en-US" dirty="0" smtClean="0"/>
              <a:t>.</a:t>
            </a:r>
            <a:endParaRPr lang="vi-VN" dirty="0" smtClean="0"/>
          </a:p>
          <a:p>
            <a:endParaRPr lang="en-US" dirty="0" smtClean="0"/>
          </a:p>
          <a:p>
            <a:pPr>
              <a:buNone/>
            </a:pPr>
            <a:endParaRPr lang="en-US" dirty="0" smtClean="0"/>
          </a:p>
          <a:p>
            <a:pPr algn="r">
              <a:buNone/>
            </a:pPr>
            <a:endParaRPr lang="en-US" sz="2000" i="1" dirty="0" smtClean="0"/>
          </a:p>
          <a:p>
            <a:pPr>
              <a:buNone/>
            </a:pPr>
            <a:endParaRPr lang="vi-V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fontScale="90000"/>
          </a:bodyPr>
          <a:lstStyle/>
          <a:p>
            <a:r>
              <a:rPr lang="en-US" sz="3200" b="1" dirty="0" smtClean="0">
                <a:latin typeface="Times New Roman" pitchFamily="18" charset="0"/>
                <a:cs typeface="Times New Roman" pitchFamily="18" charset="0"/>
              </a:rPr>
              <a:t>VI. </a:t>
            </a:r>
            <a:r>
              <a:rPr lang="en-US" sz="3200" b="1" dirty="0" err="1" smtClean="0">
                <a:latin typeface="Times New Roman" pitchFamily="18" charset="0"/>
                <a:cs typeface="Times New Roman" pitchFamily="18" charset="0"/>
              </a:rPr>
              <a:t>Kinh</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nghiệm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hợp</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tác</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với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các</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tổ</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chức</a:t>
            </a:r>
            <a:r>
              <a:rPr lang="en-US" sz="3200" b="1" dirty="0" smtClean="0">
                <a:latin typeface="Times New Roman" pitchFamily="18" charset="0"/>
                <a:cs typeface="Times New Roman" pitchFamily="18" charset="0"/>
              </a:rPr>
              <a:t> Phi </a:t>
            </a:r>
            <a:r>
              <a:rPr lang="en-US" sz="3200" b="1" dirty="0" err="1" smtClean="0">
                <a:latin typeface="Times New Roman" pitchFamily="18" charset="0"/>
                <a:cs typeface="Times New Roman" pitchFamily="18" charset="0"/>
              </a:rPr>
              <a:t>Chính</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phủ</a:t>
            </a:r>
            <a:endParaRPr lang="vi-VN" sz="3200" dirty="0"/>
          </a:p>
        </p:txBody>
      </p:sp>
      <p:sp>
        <p:nvSpPr>
          <p:cNvPr id="3" name="Content Placeholder 2"/>
          <p:cNvSpPr>
            <a:spLocks noGrp="1"/>
          </p:cNvSpPr>
          <p:nvPr>
            <p:ph idx="1"/>
          </p:nvPr>
        </p:nvSpPr>
        <p:spPr>
          <a:xfrm>
            <a:off x="457200" y="1676400"/>
            <a:ext cx="8229600" cy="4876800"/>
          </a:xfrm>
        </p:spPr>
        <p:txBody>
          <a:bodyPr>
            <a:normAutofit fontScale="92500"/>
          </a:bodyPr>
          <a:lstStyle/>
          <a:p>
            <a:pPr>
              <a:buNone/>
            </a:pPr>
            <a:r>
              <a:rPr lang="en-US" dirty="0" err="1" smtClean="0">
                <a:latin typeface="Time new roman"/>
              </a:rPr>
              <a:t>Về</a:t>
            </a:r>
            <a:r>
              <a:rPr lang="en-US" dirty="0" smtClean="0">
                <a:latin typeface="Time new roman"/>
              </a:rPr>
              <a:t> </a:t>
            </a:r>
            <a:r>
              <a:rPr lang="en-US" dirty="0" err="1" smtClean="0">
                <a:latin typeface="Time new roman"/>
              </a:rPr>
              <a:t>phía</a:t>
            </a:r>
            <a:r>
              <a:rPr lang="en-US" dirty="0" smtClean="0">
                <a:latin typeface="Time new roman"/>
              </a:rPr>
              <a:t> </a:t>
            </a:r>
            <a:r>
              <a:rPr lang="en-US" dirty="0" err="1" smtClean="0">
                <a:latin typeface="Time new roman"/>
              </a:rPr>
              <a:t>các</a:t>
            </a:r>
            <a:r>
              <a:rPr lang="en-US" dirty="0" smtClean="0">
                <a:latin typeface="Time new roman"/>
              </a:rPr>
              <a:t> </a:t>
            </a:r>
            <a:r>
              <a:rPr lang="en-US" dirty="0" err="1" smtClean="0">
                <a:latin typeface="Time new roman"/>
              </a:rPr>
              <a:t>cơ</a:t>
            </a:r>
            <a:r>
              <a:rPr lang="en-US" dirty="0" smtClean="0">
                <a:latin typeface="Time new roman"/>
              </a:rPr>
              <a:t> </a:t>
            </a:r>
            <a:r>
              <a:rPr lang="en-US" dirty="0" err="1" smtClean="0">
                <a:latin typeface="Time new roman"/>
              </a:rPr>
              <a:t>quan</a:t>
            </a:r>
            <a:r>
              <a:rPr lang="en-US" dirty="0" smtClean="0">
                <a:latin typeface="Time new roman"/>
              </a:rPr>
              <a:t> y </a:t>
            </a:r>
            <a:r>
              <a:rPr lang="en-US" dirty="0" err="1" smtClean="0">
                <a:latin typeface="Time new roman"/>
              </a:rPr>
              <a:t>tế</a:t>
            </a:r>
            <a:r>
              <a:rPr lang="en-US" dirty="0" smtClean="0">
                <a:latin typeface="Time new roman"/>
              </a:rPr>
              <a:t> </a:t>
            </a:r>
            <a:r>
              <a:rPr lang="en-US" dirty="0" err="1" smtClean="0">
                <a:latin typeface="Time new roman"/>
              </a:rPr>
              <a:t>Việt</a:t>
            </a:r>
            <a:r>
              <a:rPr lang="en-US" dirty="0" smtClean="0">
                <a:latin typeface="Time new roman"/>
              </a:rPr>
              <a:t> Nam</a:t>
            </a:r>
          </a:p>
          <a:p>
            <a:pPr>
              <a:buNone/>
            </a:pPr>
            <a:r>
              <a:rPr lang="en-US" dirty="0" err="1" smtClean="0">
                <a:latin typeface="Time new roman"/>
              </a:rPr>
              <a:t>Một</a:t>
            </a:r>
            <a:r>
              <a:rPr lang="en-US" dirty="0" smtClean="0">
                <a:latin typeface="Time new roman"/>
              </a:rPr>
              <a:t> </a:t>
            </a:r>
            <a:r>
              <a:rPr lang="en-US" dirty="0" err="1" smtClean="0">
                <a:latin typeface="Time new roman"/>
              </a:rPr>
              <a:t>số</a:t>
            </a:r>
            <a:r>
              <a:rPr lang="en-US" dirty="0" smtClean="0">
                <a:latin typeface="Time new roman"/>
              </a:rPr>
              <a:t> </a:t>
            </a:r>
            <a:r>
              <a:rPr lang="en-US" dirty="0" err="1" smtClean="0">
                <a:latin typeface="Time new roman"/>
              </a:rPr>
              <a:t>khó</a:t>
            </a:r>
            <a:r>
              <a:rPr lang="en-US" dirty="0" smtClean="0">
                <a:latin typeface="Time new roman"/>
              </a:rPr>
              <a:t> </a:t>
            </a:r>
            <a:r>
              <a:rPr lang="en-US" dirty="0" err="1" smtClean="0">
                <a:latin typeface="Time new roman"/>
              </a:rPr>
              <a:t>khăn</a:t>
            </a:r>
            <a:endParaRPr lang="en-US" dirty="0" smtClean="0">
              <a:latin typeface="Time new roman"/>
            </a:endParaRPr>
          </a:p>
          <a:p>
            <a:r>
              <a:rPr lang="en-US" dirty="0" err="1" smtClean="0"/>
              <a:t>Tính</a:t>
            </a:r>
            <a:r>
              <a:rPr lang="en-US" dirty="0" smtClean="0"/>
              <a:t> </a:t>
            </a:r>
            <a:r>
              <a:rPr lang="en-US" dirty="0" err="1" smtClean="0"/>
              <a:t>phức</a:t>
            </a:r>
            <a:r>
              <a:rPr lang="en-US" dirty="0" smtClean="0"/>
              <a:t> </a:t>
            </a:r>
            <a:r>
              <a:rPr lang="en-US" dirty="0" err="1" smtClean="0"/>
              <a:t>tạp</a:t>
            </a:r>
            <a:r>
              <a:rPr lang="en-US" dirty="0" smtClean="0"/>
              <a:t>, </a:t>
            </a:r>
            <a:r>
              <a:rPr lang="en-US" dirty="0" err="1" smtClean="0"/>
              <a:t>nhạy</a:t>
            </a:r>
            <a:r>
              <a:rPr lang="en-US" dirty="0" smtClean="0"/>
              <a:t> </a:t>
            </a:r>
            <a:r>
              <a:rPr lang="en-US" dirty="0" err="1" smtClean="0"/>
              <a:t>càm</a:t>
            </a:r>
            <a:r>
              <a:rPr lang="en-US" dirty="0" smtClean="0"/>
              <a:t> </a:t>
            </a:r>
            <a:r>
              <a:rPr lang="en-US" dirty="0" err="1" smtClean="0"/>
              <a:t>của</a:t>
            </a:r>
            <a:r>
              <a:rPr lang="en-US" dirty="0" smtClean="0"/>
              <a:t> </a:t>
            </a:r>
            <a:r>
              <a:rPr lang="en-US" dirty="0" err="1" smtClean="0"/>
              <a:t>công</a:t>
            </a:r>
            <a:r>
              <a:rPr lang="en-US" dirty="0" smtClean="0"/>
              <a:t> </a:t>
            </a:r>
            <a:r>
              <a:rPr lang="en-US" dirty="0" err="1" smtClean="0"/>
              <a:t>việc</a:t>
            </a:r>
            <a:r>
              <a:rPr lang="en-US" dirty="0" smtClean="0"/>
              <a:t> </a:t>
            </a:r>
            <a:r>
              <a:rPr lang="en-US" dirty="0" err="1" smtClean="0"/>
              <a:t>cũng</a:t>
            </a:r>
            <a:r>
              <a:rPr lang="en-US" dirty="0" smtClean="0"/>
              <a:t> </a:t>
            </a:r>
            <a:r>
              <a:rPr lang="en-US" dirty="0" err="1" smtClean="0"/>
              <a:t>là</a:t>
            </a:r>
            <a:r>
              <a:rPr lang="en-US" dirty="0" smtClean="0"/>
              <a:t> </a:t>
            </a:r>
            <a:r>
              <a:rPr lang="en-US" dirty="0" err="1" smtClean="0"/>
              <a:t>một</a:t>
            </a:r>
            <a:r>
              <a:rPr lang="en-US" dirty="0" smtClean="0"/>
              <a:t> </a:t>
            </a:r>
            <a:r>
              <a:rPr lang="en-US" dirty="0" err="1" smtClean="0"/>
              <a:t>khó</a:t>
            </a:r>
            <a:r>
              <a:rPr lang="en-US" dirty="0" smtClean="0"/>
              <a:t> </a:t>
            </a:r>
            <a:r>
              <a:rPr lang="en-US" dirty="0" err="1" smtClean="0"/>
              <a:t>khăn</a:t>
            </a:r>
            <a:r>
              <a:rPr lang="en-US" dirty="0" smtClean="0"/>
              <a:t> </a:t>
            </a:r>
            <a:r>
              <a:rPr lang="en-US" dirty="0" err="1" smtClean="0"/>
              <a:t>trong</a:t>
            </a:r>
            <a:r>
              <a:rPr lang="en-US" dirty="0" smtClean="0"/>
              <a:t> </a:t>
            </a:r>
            <a:r>
              <a:rPr lang="en-US" dirty="0" err="1" smtClean="0"/>
              <a:t>quá</a:t>
            </a:r>
            <a:r>
              <a:rPr lang="en-US" dirty="0" smtClean="0"/>
              <a:t> </a:t>
            </a:r>
            <a:r>
              <a:rPr lang="en-US" dirty="0" err="1" smtClean="0"/>
              <a:t>trình</a:t>
            </a:r>
            <a:r>
              <a:rPr lang="en-US" dirty="0" smtClean="0"/>
              <a:t> </a:t>
            </a:r>
            <a:r>
              <a:rPr lang="en-US" dirty="0" err="1" smtClean="0"/>
              <a:t>hội</a:t>
            </a:r>
            <a:r>
              <a:rPr lang="en-US" dirty="0" smtClean="0"/>
              <a:t> </a:t>
            </a:r>
            <a:r>
              <a:rPr lang="en-US" dirty="0" err="1" smtClean="0"/>
              <a:t>nhập</a:t>
            </a:r>
            <a:r>
              <a:rPr lang="en-US" dirty="0" smtClean="0"/>
              <a:t>, </a:t>
            </a:r>
            <a:r>
              <a:rPr lang="en-US" dirty="0" err="1" smtClean="0"/>
              <a:t>làm</a:t>
            </a:r>
            <a:r>
              <a:rPr lang="en-US" dirty="0" smtClean="0"/>
              <a:t> </a:t>
            </a:r>
            <a:r>
              <a:rPr lang="en-US" dirty="0" err="1" smtClean="0"/>
              <a:t>sao</a:t>
            </a:r>
            <a:r>
              <a:rPr lang="en-US" dirty="0" smtClean="0"/>
              <a:t> </a:t>
            </a:r>
            <a:r>
              <a:rPr lang="en-US" dirty="0" err="1" smtClean="0"/>
              <a:t>đem</a:t>
            </a:r>
            <a:r>
              <a:rPr lang="en-US" dirty="0" smtClean="0"/>
              <a:t> </a:t>
            </a:r>
            <a:r>
              <a:rPr lang="en-US" dirty="0" err="1" smtClean="0"/>
              <a:t>lại</a:t>
            </a:r>
            <a:r>
              <a:rPr lang="en-US" dirty="0" smtClean="0"/>
              <a:t> </a:t>
            </a:r>
            <a:r>
              <a:rPr lang="en-US" dirty="0" err="1" smtClean="0"/>
              <a:t>lợi</a:t>
            </a:r>
            <a:r>
              <a:rPr lang="en-US" dirty="0" smtClean="0"/>
              <a:t> </a:t>
            </a:r>
            <a:r>
              <a:rPr lang="en-US" dirty="0" err="1" smtClean="0"/>
              <a:t>ích</a:t>
            </a:r>
            <a:r>
              <a:rPr lang="en-US" dirty="0" smtClean="0"/>
              <a:t> </a:t>
            </a:r>
            <a:r>
              <a:rPr lang="en-US" dirty="0" err="1" smtClean="0"/>
              <a:t>cho</a:t>
            </a:r>
            <a:r>
              <a:rPr lang="en-US" dirty="0" smtClean="0"/>
              <a:t> </a:t>
            </a:r>
            <a:r>
              <a:rPr lang="en-US" dirty="0" err="1" smtClean="0"/>
              <a:t>người</a:t>
            </a:r>
            <a:r>
              <a:rPr lang="en-US" dirty="0" smtClean="0"/>
              <a:t> </a:t>
            </a:r>
            <a:r>
              <a:rPr lang="en-US" dirty="0" err="1" smtClean="0"/>
              <a:t>bệnh</a:t>
            </a:r>
            <a:r>
              <a:rPr lang="en-US" dirty="0" smtClean="0"/>
              <a:t> </a:t>
            </a:r>
            <a:r>
              <a:rPr lang="en-US" dirty="0" err="1" smtClean="0"/>
              <a:t>mà</a:t>
            </a:r>
            <a:r>
              <a:rPr lang="en-US" dirty="0" smtClean="0"/>
              <a:t> </a:t>
            </a:r>
            <a:r>
              <a:rPr lang="en-US" dirty="0" err="1" smtClean="0"/>
              <a:t>không</a:t>
            </a:r>
            <a:r>
              <a:rPr lang="en-US" dirty="0" smtClean="0"/>
              <a:t> </a:t>
            </a:r>
            <a:r>
              <a:rPr lang="en-US" dirty="0" err="1" smtClean="0"/>
              <a:t>ảnh</a:t>
            </a:r>
            <a:r>
              <a:rPr lang="en-US" dirty="0" smtClean="0"/>
              <a:t> </a:t>
            </a:r>
            <a:r>
              <a:rPr lang="en-US" dirty="0" err="1" smtClean="0"/>
              <a:t>hưởng</a:t>
            </a:r>
            <a:r>
              <a:rPr lang="en-US" dirty="0" smtClean="0"/>
              <a:t> </a:t>
            </a:r>
            <a:r>
              <a:rPr lang="en-US" dirty="0" err="1" smtClean="0"/>
              <a:t>đến</a:t>
            </a:r>
            <a:r>
              <a:rPr lang="en-US" dirty="0" smtClean="0"/>
              <a:t> </a:t>
            </a:r>
            <a:r>
              <a:rPr lang="en-US" dirty="0" err="1" smtClean="0"/>
              <a:t>quan</a:t>
            </a:r>
            <a:r>
              <a:rPr lang="en-US" dirty="0" smtClean="0"/>
              <a:t> </a:t>
            </a:r>
            <a:r>
              <a:rPr lang="en-US" dirty="0" err="1" smtClean="0"/>
              <a:t>hệ</a:t>
            </a:r>
            <a:r>
              <a:rPr lang="en-US" dirty="0" smtClean="0"/>
              <a:t> </a:t>
            </a:r>
            <a:r>
              <a:rPr lang="en-US" dirty="0" err="1" smtClean="0"/>
              <a:t>với</a:t>
            </a:r>
            <a:r>
              <a:rPr lang="en-US" dirty="0" smtClean="0"/>
              <a:t> </a:t>
            </a:r>
            <a:r>
              <a:rPr lang="en-US" dirty="0" err="1" smtClean="0"/>
              <a:t>đối</a:t>
            </a:r>
            <a:r>
              <a:rPr lang="en-US" dirty="0" smtClean="0"/>
              <a:t> </a:t>
            </a:r>
            <a:r>
              <a:rPr lang="en-US" dirty="0" err="1" smtClean="0"/>
              <a:t>tác</a:t>
            </a:r>
            <a:r>
              <a:rPr lang="en-US" dirty="0" smtClean="0"/>
              <a:t>;</a:t>
            </a:r>
            <a:endParaRPr lang="vi-VN" dirty="0" smtClean="0"/>
          </a:p>
          <a:p>
            <a:r>
              <a:rPr lang="en-US" dirty="0" err="1" smtClean="0"/>
              <a:t>Về</a:t>
            </a:r>
            <a:r>
              <a:rPr lang="en-US" dirty="0" smtClean="0"/>
              <a:t> </a:t>
            </a:r>
            <a:r>
              <a:rPr lang="en-US" dirty="0" err="1" smtClean="0"/>
              <a:t>nguồn</a:t>
            </a:r>
            <a:r>
              <a:rPr lang="en-US" dirty="0" smtClean="0"/>
              <a:t> </a:t>
            </a:r>
            <a:r>
              <a:rPr lang="en-US" dirty="0" err="1" smtClean="0"/>
              <a:t>nhân</a:t>
            </a:r>
            <a:r>
              <a:rPr lang="en-US" dirty="0" smtClean="0"/>
              <a:t> </a:t>
            </a:r>
            <a:r>
              <a:rPr lang="en-US" dirty="0" err="1" smtClean="0"/>
              <a:t>lực</a:t>
            </a:r>
            <a:r>
              <a:rPr lang="en-US" dirty="0" smtClean="0"/>
              <a:t>: </a:t>
            </a:r>
            <a:r>
              <a:rPr lang="en-US" dirty="0" err="1" smtClean="0"/>
              <a:t>Phần</a:t>
            </a:r>
            <a:r>
              <a:rPr lang="en-US" dirty="0" smtClean="0"/>
              <a:t> </a:t>
            </a:r>
            <a:r>
              <a:rPr lang="en-US" dirty="0" err="1" smtClean="0"/>
              <a:t>lớn</a:t>
            </a:r>
            <a:r>
              <a:rPr lang="en-US" dirty="0" smtClean="0"/>
              <a:t> </a:t>
            </a:r>
            <a:r>
              <a:rPr lang="en-US" dirty="0" err="1" smtClean="0"/>
              <a:t>tại</a:t>
            </a:r>
            <a:r>
              <a:rPr lang="en-US" dirty="0" smtClean="0"/>
              <a:t> </a:t>
            </a:r>
            <a:r>
              <a:rPr lang="en-US" dirty="0" err="1" smtClean="0"/>
              <a:t>các</a:t>
            </a:r>
            <a:r>
              <a:rPr lang="en-US" dirty="0" smtClean="0"/>
              <a:t> </a:t>
            </a:r>
            <a:r>
              <a:rPr lang="en-US" dirty="0" err="1" smtClean="0"/>
              <a:t>đơn</a:t>
            </a:r>
            <a:r>
              <a:rPr lang="en-US" dirty="0" smtClean="0"/>
              <a:t> </a:t>
            </a:r>
            <a:r>
              <a:rPr lang="en-US" dirty="0" err="1" smtClean="0"/>
              <a:t>vị</a:t>
            </a:r>
            <a:r>
              <a:rPr lang="en-US" dirty="0" smtClean="0"/>
              <a:t> </a:t>
            </a:r>
            <a:r>
              <a:rPr lang="en-US" dirty="0" err="1" smtClean="0"/>
              <a:t>tuyến</a:t>
            </a:r>
            <a:r>
              <a:rPr lang="en-US" dirty="0" smtClean="0"/>
              <a:t> </a:t>
            </a:r>
            <a:r>
              <a:rPr lang="en-US" dirty="0" err="1" smtClean="0"/>
              <a:t>địa</a:t>
            </a:r>
            <a:r>
              <a:rPr lang="en-US" dirty="0" smtClean="0"/>
              <a:t> </a:t>
            </a:r>
            <a:r>
              <a:rPr lang="en-US" dirty="0" err="1" smtClean="0"/>
              <a:t>phương</a:t>
            </a:r>
            <a:r>
              <a:rPr lang="en-US" dirty="0" smtClean="0"/>
              <a:t>, </a:t>
            </a:r>
            <a:r>
              <a:rPr lang="en-US" dirty="0" err="1" smtClean="0"/>
              <a:t>số</a:t>
            </a:r>
            <a:r>
              <a:rPr lang="en-US" dirty="0" smtClean="0"/>
              <a:t> </a:t>
            </a:r>
            <a:r>
              <a:rPr lang="en-US" dirty="0" err="1" smtClean="0"/>
              <a:t>lượng</a:t>
            </a:r>
            <a:r>
              <a:rPr lang="en-US" dirty="0" smtClean="0"/>
              <a:t> </a:t>
            </a:r>
            <a:r>
              <a:rPr lang="en-US" dirty="0" err="1" smtClean="0"/>
              <a:t>cán</a:t>
            </a:r>
            <a:r>
              <a:rPr lang="en-US" dirty="0" smtClean="0"/>
              <a:t> </a:t>
            </a:r>
            <a:r>
              <a:rPr lang="en-US" dirty="0" err="1" smtClean="0"/>
              <a:t>bộ</a:t>
            </a:r>
            <a:r>
              <a:rPr lang="en-US" dirty="0" smtClean="0"/>
              <a:t> </a:t>
            </a:r>
            <a:r>
              <a:rPr lang="en-US" dirty="0" err="1" smtClean="0"/>
              <a:t>làm</a:t>
            </a:r>
            <a:r>
              <a:rPr lang="en-US" dirty="0" smtClean="0"/>
              <a:t> </a:t>
            </a:r>
            <a:r>
              <a:rPr lang="en-US" dirty="0" err="1" smtClean="0"/>
              <a:t>công</a:t>
            </a:r>
            <a:r>
              <a:rPr lang="en-US" dirty="0" smtClean="0"/>
              <a:t> </a:t>
            </a:r>
            <a:r>
              <a:rPr lang="en-US" dirty="0" err="1" smtClean="0"/>
              <a:t>tác</a:t>
            </a:r>
            <a:r>
              <a:rPr lang="en-US" dirty="0" smtClean="0"/>
              <a:t> </a:t>
            </a:r>
            <a:r>
              <a:rPr lang="en-US" dirty="0" err="1" smtClean="0"/>
              <a:t>hợp</a:t>
            </a:r>
            <a:r>
              <a:rPr lang="en-US" dirty="0" smtClean="0"/>
              <a:t> </a:t>
            </a:r>
            <a:r>
              <a:rPr lang="en-US" dirty="0" err="1" smtClean="0"/>
              <a:t>tác</a:t>
            </a:r>
            <a:r>
              <a:rPr lang="en-US" dirty="0" smtClean="0"/>
              <a:t> </a:t>
            </a:r>
            <a:r>
              <a:rPr lang="en-US" dirty="0" err="1" smtClean="0"/>
              <a:t>quốc</a:t>
            </a:r>
            <a:r>
              <a:rPr lang="en-US" dirty="0" smtClean="0"/>
              <a:t> </a:t>
            </a:r>
            <a:r>
              <a:rPr lang="en-US" dirty="0" err="1" smtClean="0"/>
              <a:t>tế</a:t>
            </a:r>
            <a:r>
              <a:rPr lang="en-US" dirty="0" smtClean="0"/>
              <a:t> </a:t>
            </a:r>
            <a:r>
              <a:rPr lang="en-US" dirty="0" err="1" smtClean="0"/>
              <a:t>còn</a:t>
            </a:r>
            <a:r>
              <a:rPr lang="en-US" dirty="0" smtClean="0"/>
              <a:t> </a:t>
            </a:r>
            <a:r>
              <a:rPr lang="en-US" dirty="0" err="1" smtClean="0"/>
              <a:t>ít</a:t>
            </a:r>
            <a:r>
              <a:rPr lang="en-US" dirty="0" smtClean="0"/>
              <a:t>, </a:t>
            </a:r>
            <a:r>
              <a:rPr lang="en-US" dirty="0" err="1" smtClean="0"/>
              <a:t>đội</a:t>
            </a:r>
            <a:r>
              <a:rPr lang="en-US" dirty="0" smtClean="0"/>
              <a:t> </a:t>
            </a:r>
            <a:r>
              <a:rPr lang="en-US" dirty="0" err="1" smtClean="0"/>
              <a:t>ngũ</a:t>
            </a:r>
            <a:r>
              <a:rPr lang="en-US" dirty="0" smtClean="0"/>
              <a:t> </a:t>
            </a:r>
            <a:r>
              <a:rPr lang="en-US" dirty="0" err="1" smtClean="0"/>
              <a:t>cán</a:t>
            </a:r>
            <a:r>
              <a:rPr lang="en-US" dirty="0" smtClean="0"/>
              <a:t> </a:t>
            </a:r>
            <a:r>
              <a:rPr lang="en-US" dirty="0" err="1" smtClean="0"/>
              <a:t>bộ</a:t>
            </a:r>
            <a:r>
              <a:rPr lang="en-US" dirty="0" smtClean="0"/>
              <a:t> </a:t>
            </a:r>
            <a:r>
              <a:rPr lang="en-US" dirty="0" err="1" smtClean="0"/>
              <a:t>nhân</a:t>
            </a:r>
            <a:r>
              <a:rPr lang="en-US" dirty="0" smtClean="0"/>
              <a:t> </a:t>
            </a:r>
            <a:r>
              <a:rPr lang="en-US" dirty="0" err="1" smtClean="0"/>
              <a:t>viên</a:t>
            </a:r>
            <a:r>
              <a:rPr lang="en-US" dirty="0" smtClean="0"/>
              <a:t> </a:t>
            </a:r>
            <a:r>
              <a:rPr lang="en-US" dirty="0" err="1" smtClean="0"/>
              <a:t>trẻ</a:t>
            </a:r>
            <a:r>
              <a:rPr lang="en-US" dirty="0" smtClean="0"/>
              <a:t> </a:t>
            </a:r>
            <a:r>
              <a:rPr lang="en-US" dirty="0" err="1" smtClean="0"/>
              <a:t>còn</a:t>
            </a:r>
            <a:r>
              <a:rPr lang="en-US" dirty="0" smtClean="0"/>
              <a:t> </a:t>
            </a:r>
            <a:r>
              <a:rPr lang="en-US" dirty="0" err="1" smtClean="0"/>
              <a:t>thiếu</a:t>
            </a:r>
            <a:r>
              <a:rPr lang="en-US" dirty="0" smtClean="0"/>
              <a:t> </a:t>
            </a:r>
            <a:r>
              <a:rPr lang="en-US" dirty="0" err="1" smtClean="0"/>
              <a:t>kinh</a:t>
            </a:r>
            <a:r>
              <a:rPr lang="en-US" dirty="0" smtClean="0"/>
              <a:t> </a:t>
            </a:r>
            <a:r>
              <a:rPr lang="en-US" dirty="0" err="1" smtClean="0"/>
              <a:t>nghiệm</a:t>
            </a:r>
            <a:r>
              <a:rPr lang="en-US" dirty="0" smtClean="0"/>
              <a:t>, </a:t>
            </a:r>
            <a:r>
              <a:rPr lang="en-US" dirty="0" err="1" smtClean="0"/>
              <a:t>kỹ</a:t>
            </a:r>
            <a:r>
              <a:rPr lang="en-US" dirty="0" smtClean="0"/>
              <a:t> </a:t>
            </a:r>
            <a:r>
              <a:rPr lang="en-US" dirty="0" err="1" smtClean="0"/>
              <a:t>năng</a:t>
            </a:r>
            <a:r>
              <a:rPr lang="en-US" dirty="0" smtClean="0"/>
              <a:t>, </a:t>
            </a:r>
            <a:r>
              <a:rPr lang="en-US" dirty="0" err="1" smtClean="0"/>
              <a:t>kiến</a:t>
            </a:r>
            <a:r>
              <a:rPr lang="en-US" dirty="0" smtClean="0"/>
              <a:t> </a:t>
            </a:r>
            <a:r>
              <a:rPr lang="en-US" dirty="0" err="1" smtClean="0"/>
              <a:t>thức</a:t>
            </a:r>
            <a:r>
              <a:rPr lang="en-US" dirty="0" smtClean="0"/>
              <a:t> </a:t>
            </a:r>
            <a:r>
              <a:rPr lang="en-US" dirty="0" err="1" smtClean="0"/>
              <a:t>chuyên</a:t>
            </a:r>
            <a:r>
              <a:rPr lang="en-US" dirty="0" smtClean="0"/>
              <a:t> </a:t>
            </a:r>
            <a:r>
              <a:rPr lang="en-US" dirty="0" err="1" smtClean="0"/>
              <a:t>ngành</a:t>
            </a:r>
            <a:r>
              <a:rPr lang="en-US" dirty="0" smtClean="0"/>
              <a:t>, </a:t>
            </a:r>
            <a:r>
              <a:rPr lang="en-US" dirty="0" err="1" smtClean="0"/>
              <a:t>trình</a:t>
            </a:r>
            <a:r>
              <a:rPr lang="en-US" dirty="0" smtClean="0"/>
              <a:t> </a:t>
            </a:r>
            <a:r>
              <a:rPr lang="en-US" dirty="0" err="1" smtClean="0"/>
              <a:t>độ</a:t>
            </a:r>
            <a:r>
              <a:rPr lang="en-US" dirty="0" smtClean="0"/>
              <a:t> </a:t>
            </a:r>
            <a:r>
              <a:rPr lang="en-US" dirty="0" err="1" smtClean="0"/>
              <a:t>ngoại</a:t>
            </a:r>
            <a:r>
              <a:rPr lang="en-US" dirty="0" smtClean="0"/>
              <a:t> </a:t>
            </a:r>
            <a:r>
              <a:rPr lang="en-US" dirty="0" err="1" smtClean="0"/>
              <a:t>ngữ</a:t>
            </a:r>
            <a:r>
              <a:rPr lang="en-US" dirty="0" smtClean="0"/>
              <a:t> </a:t>
            </a:r>
            <a:r>
              <a:rPr lang="en-US" dirty="0" err="1" smtClean="0"/>
              <a:t>và</a:t>
            </a:r>
            <a:r>
              <a:rPr lang="en-US" dirty="0" smtClean="0"/>
              <a:t> </a:t>
            </a:r>
            <a:r>
              <a:rPr lang="en-US" dirty="0" err="1" smtClean="0"/>
              <a:t>hiểu</a:t>
            </a:r>
            <a:r>
              <a:rPr lang="en-US" dirty="0" smtClean="0"/>
              <a:t> </a:t>
            </a:r>
            <a:r>
              <a:rPr lang="en-US" dirty="0" err="1" smtClean="0"/>
              <a:t>biết</a:t>
            </a:r>
            <a:r>
              <a:rPr lang="en-US" dirty="0" smtClean="0"/>
              <a:t> </a:t>
            </a:r>
            <a:r>
              <a:rPr lang="en-US" dirty="0" err="1" smtClean="0"/>
              <a:t>về</a:t>
            </a:r>
            <a:r>
              <a:rPr lang="en-US" dirty="0" smtClean="0"/>
              <a:t> </a:t>
            </a:r>
            <a:r>
              <a:rPr lang="en-US" dirty="0" err="1" smtClean="0"/>
              <a:t>văn</a:t>
            </a:r>
            <a:r>
              <a:rPr lang="en-US" dirty="0" smtClean="0"/>
              <a:t> </a:t>
            </a:r>
            <a:r>
              <a:rPr lang="en-US" dirty="0" err="1" smtClean="0"/>
              <a:t>hoá</a:t>
            </a:r>
            <a:r>
              <a:rPr lang="en-US" dirty="0" smtClean="0"/>
              <a:t> </a:t>
            </a:r>
            <a:r>
              <a:rPr lang="en-US" dirty="0" err="1" smtClean="0"/>
              <a:t>các</a:t>
            </a:r>
            <a:r>
              <a:rPr lang="en-US" dirty="0" smtClean="0"/>
              <a:t> </a:t>
            </a:r>
            <a:r>
              <a:rPr lang="en-US" dirty="0" err="1" smtClean="0"/>
              <a:t>quốc</a:t>
            </a:r>
            <a:r>
              <a:rPr lang="en-US" dirty="0" smtClean="0"/>
              <a:t> </a:t>
            </a:r>
            <a:r>
              <a:rPr lang="en-US" dirty="0" err="1" smtClean="0"/>
              <a:t>gia</a:t>
            </a:r>
            <a:r>
              <a:rPr lang="en-US" dirty="0" smtClean="0"/>
              <a:t>. </a:t>
            </a:r>
            <a:r>
              <a:rPr lang="en-US" dirty="0" err="1" smtClean="0"/>
              <a:t>Chưa</a:t>
            </a:r>
            <a:r>
              <a:rPr lang="en-US" dirty="0" smtClean="0"/>
              <a:t> </a:t>
            </a:r>
            <a:r>
              <a:rPr lang="en-US" dirty="0" err="1" smtClean="0"/>
              <a:t>có</a:t>
            </a:r>
            <a:r>
              <a:rPr lang="en-US" dirty="0" smtClean="0"/>
              <a:t> </a:t>
            </a:r>
            <a:r>
              <a:rPr lang="en-US" dirty="0" err="1" smtClean="0"/>
              <a:t>nhiều</a:t>
            </a:r>
            <a:r>
              <a:rPr lang="en-US" dirty="0" smtClean="0"/>
              <a:t> </a:t>
            </a:r>
            <a:r>
              <a:rPr lang="en-US" dirty="0" err="1" smtClean="0"/>
              <a:t>chương</a:t>
            </a:r>
            <a:r>
              <a:rPr lang="en-US" dirty="0" smtClean="0"/>
              <a:t> </a:t>
            </a:r>
            <a:r>
              <a:rPr lang="en-US" dirty="0" err="1" smtClean="0"/>
              <a:t>trình</a:t>
            </a:r>
            <a:r>
              <a:rPr lang="en-US" dirty="0" smtClean="0"/>
              <a:t> </a:t>
            </a:r>
            <a:r>
              <a:rPr lang="en-US" dirty="0" err="1" smtClean="0"/>
              <a:t>học</a:t>
            </a:r>
            <a:r>
              <a:rPr lang="en-US" dirty="0" smtClean="0"/>
              <a:t> </a:t>
            </a:r>
            <a:r>
              <a:rPr lang="en-US" dirty="0" err="1" smtClean="0"/>
              <a:t>tập</a:t>
            </a:r>
            <a:r>
              <a:rPr lang="en-US" dirty="0" smtClean="0"/>
              <a:t> </a:t>
            </a:r>
            <a:r>
              <a:rPr lang="en-US" dirty="0" err="1" smtClean="0"/>
              <a:t>chuyên</a:t>
            </a:r>
            <a:r>
              <a:rPr lang="en-US" dirty="0" smtClean="0"/>
              <a:t> </a:t>
            </a:r>
            <a:r>
              <a:rPr lang="en-US" dirty="0" err="1" smtClean="0"/>
              <a:t>sâu</a:t>
            </a:r>
            <a:r>
              <a:rPr lang="en-US" dirty="0" smtClean="0"/>
              <a:t> </a:t>
            </a:r>
            <a:r>
              <a:rPr lang="en-US" dirty="0" err="1" smtClean="0"/>
              <a:t>và</a:t>
            </a:r>
            <a:r>
              <a:rPr lang="en-US" dirty="0" smtClean="0"/>
              <a:t> </a:t>
            </a:r>
            <a:r>
              <a:rPr lang="en-US" dirty="0" err="1" smtClean="0"/>
              <a:t>nâng</a:t>
            </a:r>
            <a:r>
              <a:rPr lang="en-US" dirty="0" smtClean="0"/>
              <a:t> </a:t>
            </a:r>
            <a:r>
              <a:rPr lang="en-US" dirty="0" err="1" smtClean="0"/>
              <a:t>cao</a:t>
            </a:r>
            <a:r>
              <a:rPr lang="en-US" dirty="0" smtClean="0"/>
              <a:t> </a:t>
            </a:r>
            <a:r>
              <a:rPr lang="en-US" dirty="0" err="1" smtClean="0"/>
              <a:t>nghiệp</a:t>
            </a:r>
            <a:r>
              <a:rPr lang="en-US" dirty="0" smtClean="0"/>
              <a:t> </a:t>
            </a:r>
            <a:r>
              <a:rPr lang="en-US" dirty="0" err="1" smtClean="0"/>
              <a:t>vụ</a:t>
            </a:r>
            <a:r>
              <a:rPr lang="en-US" dirty="0" smtClean="0"/>
              <a:t>, </a:t>
            </a:r>
            <a:r>
              <a:rPr lang="en-US" dirty="0" err="1" smtClean="0"/>
              <a:t>năng</a:t>
            </a:r>
            <a:r>
              <a:rPr lang="en-US" dirty="0" smtClean="0"/>
              <a:t> </a:t>
            </a:r>
            <a:r>
              <a:rPr lang="en-US" dirty="0" err="1" smtClean="0"/>
              <a:t>lực</a:t>
            </a:r>
            <a:r>
              <a:rPr lang="en-US" dirty="0" smtClean="0"/>
              <a:t> </a:t>
            </a:r>
            <a:r>
              <a:rPr lang="en-US" dirty="0" err="1" smtClean="0"/>
              <a:t>dành</a:t>
            </a:r>
            <a:r>
              <a:rPr lang="en-US" dirty="0" smtClean="0"/>
              <a:t> </a:t>
            </a:r>
            <a:r>
              <a:rPr lang="en-US" dirty="0" err="1" smtClean="0"/>
              <a:t>cho</a:t>
            </a:r>
            <a:r>
              <a:rPr lang="en-US" dirty="0" smtClean="0"/>
              <a:t> </a:t>
            </a:r>
            <a:r>
              <a:rPr lang="en-US" dirty="0" err="1" smtClean="0"/>
              <a:t>lĩnh</a:t>
            </a:r>
            <a:r>
              <a:rPr lang="en-US" dirty="0" smtClean="0"/>
              <a:t> </a:t>
            </a:r>
            <a:r>
              <a:rPr lang="en-US" dirty="0" err="1" smtClean="0"/>
              <a:t>vực</a:t>
            </a:r>
            <a:r>
              <a:rPr lang="en-US" dirty="0" smtClean="0"/>
              <a:t> </a:t>
            </a:r>
            <a:r>
              <a:rPr lang="en-US" dirty="0" err="1" smtClean="0"/>
              <a:t>hợp</a:t>
            </a:r>
            <a:r>
              <a:rPr lang="en-US" dirty="0" smtClean="0"/>
              <a:t> </a:t>
            </a:r>
            <a:r>
              <a:rPr lang="en-US" dirty="0" err="1" smtClean="0"/>
              <a:t>tác</a:t>
            </a:r>
            <a:r>
              <a:rPr lang="en-US" dirty="0" smtClean="0"/>
              <a:t> </a:t>
            </a:r>
            <a:r>
              <a:rPr lang="en-US" dirty="0" err="1" smtClean="0"/>
              <a:t>quốc</a:t>
            </a:r>
            <a:r>
              <a:rPr lang="en-US" dirty="0" smtClean="0"/>
              <a:t> </a:t>
            </a:r>
            <a:r>
              <a:rPr lang="en-US" dirty="0" err="1" smtClean="0"/>
              <a:t>tế</a:t>
            </a:r>
            <a:r>
              <a:rPr lang="en-US" dirty="0" smtClean="0"/>
              <a:t>;</a:t>
            </a:r>
            <a:endParaRPr lang="vi-VN" dirty="0" smtClean="0"/>
          </a:p>
          <a:p>
            <a:endParaRPr lang="en-US" dirty="0" smtClean="0"/>
          </a:p>
          <a:p>
            <a:pPr>
              <a:buNone/>
            </a:pPr>
            <a:endParaRPr lang="en-US" dirty="0" smtClean="0"/>
          </a:p>
          <a:p>
            <a:pPr algn="r">
              <a:buNone/>
            </a:pPr>
            <a:endParaRPr lang="en-US" sz="2000" i="1" dirty="0" smtClean="0"/>
          </a:p>
          <a:p>
            <a:pPr>
              <a:buNone/>
            </a:pPr>
            <a:endParaRPr lang="vi-V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fontScale="90000"/>
          </a:bodyPr>
          <a:lstStyle/>
          <a:p>
            <a:r>
              <a:rPr lang="en-US" sz="3200" b="1" dirty="0" smtClean="0">
                <a:latin typeface="Times New Roman" pitchFamily="18" charset="0"/>
                <a:cs typeface="Times New Roman" pitchFamily="18" charset="0"/>
              </a:rPr>
              <a:t>VI. </a:t>
            </a:r>
            <a:r>
              <a:rPr lang="en-US" sz="3200" b="1" dirty="0" err="1" smtClean="0">
                <a:latin typeface="Times New Roman" pitchFamily="18" charset="0"/>
                <a:cs typeface="Times New Roman" pitchFamily="18" charset="0"/>
              </a:rPr>
              <a:t>Kinh</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nghiệm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hợp</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tác</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với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các</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tổ</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chức</a:t>
            </a:r>
            <a:r>
              <a:rPr lang="en-US" sz="3200" b="1" dirty="0" smtClean="0">
                <a:latin typeface="Times New Roman" pitchFamily="18" charset="0"/>
                <a:cs typeface="Times New Roman" pitchFamily="18" charset="0"/>
              </a:rPr>
              <a:t> Phi </a:t>
            </a:r>
            <a:r>
              <a:rPr lang="en-US" sz="3200" b="1" dirty="0" err="1" smtClean="0">
                <a:latin typeface="Times New Roman" pitchFamily="18" charset="0"/>
                <a:cs typeface="Times New Roman" pitchFamily="18" charset="0"/>
              </a:rPr>
              <a:t>Chính</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phủ</a:t>
            </a:r>
            <a:endParaRPr lang="vi-VN" sz="3200" dirty="0"/>
          </a:p>
        </p:txBody>
      </p:sp>
      <p:sp>
        <p:nvSpPr>
          <p:cNvPr id="3" name="Content Placeholder 2"/>
          <p:cNvSpPr>
            <a:spLocks noGrp="1"/>
          </p:cNvSpPr>
          <p:nvPr>
            <p:ph idx="1"/>
          </p:nvPr>
        </p:nvSpPr>
        <p:spPr>
          <a:xfrm>
            <a:off x="457200" y="1676400"/>
            <a:ext cx="8229600" cy="4648200"/>
          </a:xfrm>
        </p:spPr>
        <p:txBody>
          <a:bodyPr>
            <a:normAutofit/>
          </a:bodyPr>
          <a:lstStyle/>
          <a:p>
            <a:pPr>
              <a:buNone/>
            </a:pPr>
            <a:r>
              <a:rPr lang="en-US" dirty="0" err="1" smtClean="0">
                <a:latin typeface="Time new roman"/>
              </a:rPr>
              <a:t>Về</a:t>
            </a:r>
            <a:r>
              <a:rPr lang="en-US" dirty="0" smtClean="0">
                <a:latin typeface="Time new roman"/>
              </a:rPr>
              <a:t> </a:t>
            </a:r>
            <a:r>
              <a:rPr lang="en-US" dirty="0" err="1" smtClean="0">
                <a:latin typeface="Time new roman"/>
              </a:rPr>
              <a:t>phía</a:t>
            </a:r>
            <a:r>
              <a:rPr lang="en-US" dirty="0" smtClean="0">
                <a:latin typeface="Time new roman"/>
              </a:rPr>
              <a:t> </a:t>
            </a:r>
            <a:r>
              <a:rPr lang="en-US" dirty="0" err="1" smtClean="0">
                <a:latin typeface="Time new roman"/>
              </a:rPr>
              <a:t>các</a:t>
            </a:r>
            <a:r>
              <a:rPr lang="en-US" dirty="0" smtClean="0">
                <a:latin typeface="Time new roman"/>
              </a:rPr>
              <a:t> </a:t>
            </a:r>
            <a:r>
              <a:rPr lang="en-US" dirty="0" err="1" smtClean="0">
                <a:latin typeface="Time new roman"/>
              </a:rPr>
              <a:t>cơ</a:t>
            </a:r>
            <a:r>
              <a:rPr lang="en-US" dirty="0" smtClean="0">
                <a:latin typeface="Time new roman"/>
              </a:rPr>
              <a:t> </a:t>
            </a:r>
            <a:r>
              <a:rPr lang="en-US" dirty="0" err="1" smtClean="0">
                <a:latin typeface="Time new roman"/>
              </a:rPr>
              <a:t>quan</a:t>
            </a:r>
            <a:r>
              <a:rPr lang="en-US" dirty="0" smtClean="0">
                <a:latin typeface="Time new roman"/>
              </a:rPr>
              <a:t> y </a:t>
            </a:r>
            <a:r>
              <a:rPr lang="en-US" dirty="0" err="1" smtClean="0">
                <a:latin typeface="Time new roman"/>
              </a:rPr>
              <a:t>tế</a:t>
            </a:r>
            <a:r>
              <a:rPr lang="en-US" dirty="0" smtClean="0">
                <a:latin typeface="Time new roman"/>
              </a:rPr>
              <a:t> </a:t>
            </a:r>
            <a:r>
              <a:rPr lang="en-US" dirty="0" err="1" smtClean="0">
                <a:latin typeface="Time new roman"/>
              </a:rPr>
              <a:t>Việt</a:t>
            </a:r>
            <a:r>
              <a:rPr lang="en-US" dirty="0" smtClean="0">
                <a:latin typeface="Time new roman"/>
              </a:rPr>
              <a:t> Nam</a:t>
            </a:r>
          </a:p>
          <a:p>
            <a:pPr>
              <a:buNone/>
            </a:pPr>
            <a:r>
              <a:rPr lang="en-US" dirty="0" err="1" smtClean="0">
                <a:latin typeface="Time new roman"/>
              </a:rPr>
              <a:t>Một</a:t>
            </a:r>
            <a:r>
              <a:rPr lang="en-US" dirty="0" smtClean="0">
                <a:latin typeface="Time new roman"/>
              </a:rPr>
              <a:t> </a:t>
            </a:r>
            <a:r>
              <a:rPr lang="en-US" dirty="0" err="1" smtClean="0">
                <a:latin typeface="Time new roman"/>
              </a:rPr>
              <a:t>số</a:t>
            </a:r>
            <a:r>
              <a:rPr lang="en-US" dirty="0" smtClean="0">
                <a:latin typeface="Time new roman"/>
              </a:rPr>
              <a:t> </a:t>
            </a:r>
            <a:r>
              <a:rPr lang="en-US" dirty="0" err="1" smtClean="0">
                <a:latin typeface="Time new roman"/>
              </a:rPr>
              <a:t>khó</a:t>
            </a:r>
            <a:r>
              <a:rPr lang="en-US" dirty="0" smtClean="0">
                <a:latin typeface="Time new roman"/>
              </a:rPr>
              <a:t> </a:t>
            </a:r>
            <a:r>
              <a:rPr lang="en-US" dirty="0" err="1" smtClean="0">
                <a:latin typeface="Time new roman"/>
              </a:rPr>
              <a:t>khăn</a:t>
            </a:r>
            <a:endParaRPr lang="en-US" dirty="0" smtClean="0">
              <a:latin typeface="Time new roman"/>
            </a:endParaRPr>
          </a:p>
          <a:p>
            <a:r>
              <a:rPr lang="en-US" dirty="0" err="1" smtClean="0"/>
              <a:t>Nhận</a:t>
            </a:r>
            <a:r>
              <a:rPr lang="en-US" dirty="0" smtClean="0"/>
              <a:t> </a:t>
            </a:r>
            <a:r>
              <a:rPr lang="en-US" dirty="0" err="1" smtClean="0"/>
              <a:t>thức</a:t>
            </a:r>
            <a:r>
              <a:rPr lang="en-US" dirty="0" smtClean="0"/>
              <a:t> </a:t>
            </a:r>
            <a:r>
              <a:rPr lang="en-US" dirty="0" err="1" smtClean="0"/>
              <a:t>về</a:t>
            </a:r>
            <a:r>
              <a:rPr lang="en-US" dirty="0" smtClean="0"/>
              <a:t> </a:t>
            </a:r>
            <a:r>
              <a:rPr lang="en-US" dirty="0" err="1" smtClean="0"/>
              <a:t>vai</a:t>
            </a:r>
            <a:r>
              <a:rPr lang="en-US" dirty="0" smtClean="0"/>
              <a:t> </a:t>
            </a:r>
            <a:r>
              <a:rPr lang="en-US" dirty="0" err="1" smtClean="0"/>
              <a:t>trò</a:t>
            </a:r>
            <a:r>
              <a:rPr lang="en-US" dirty="0" smtClean="0"/>
              <a:t> </a:t>
            </a:r>
            <a:r>
              <a:rPr lang="en-US" dirty="0" err="1" smtClean="0"/>
              <a:t>của</a:t>
            </a:r>
            <a:r>
              <a:rPr lang="en-US" dirty="0" smtClean="0"/>
              <a:t> </a:t>
            </a:r>
            <a:r>
              <a:rPr lang="en-US" dirty="0" err="1" smtClean="0"/>
              <a:t>công</a:t>
            </a:r>
            <a:r>
              <a:rPr lang="en-US" dirty="0" smtClean="0"/>
              <a:t> </a:t>
            </a:r>
            <a:r>
              <a:rPr lang="en-US" dirty="0" err="1" smtClean="0"/>
              <a:t>tác</a:t>
            </a:r>
            <a:r>
              <a:rPr lang="en-US" dirty="0" smtClean="0"/>
              <a:t> </a:t>
            </a:r>
            <a:r>
              <a:rPr lang="en-US" dirty="0" err="1" smtClean="0"/>
              <a:t>quan</a:t>
            </a:r>
            <a:r>
              <a:rPr lang="en-US" dirty="0" smtClean="0"/>
              <a:t> </a:t>
            </a:r>
            <a:r>
              <a:rPr lang="en-US" dirty="0" err="1" smtClean="0"/>
              <a:t>hệ</a:t>
            </a:r>
            <a:r>
              <a:rPr lang="en-US" dirty="0" smtClean="0"/>
              <a:t> </a:t>
            </a:r>
            <a:r>
              <a:rPr lang="en-US" dirty="0" err="1" smtClean="0"/>
              <a:t>quốc</a:t>
            </a:r>
            <a:r>
              <a:rPr lang="en-US" dirty="0" smtClean="0"/>
              <a:t> </a:t>
            </a:r>
            <a:r>
              <a:rPr lang="en-US" dirty="0" err="1" smtClean="0"/>
              <a:t>tế</a:t>
            </a:r>
            <a:r>
              <a:rPr lang="en-US" dirty="0" smtClean="0"/>
              <a:t> </a:t>
            </a:r>
            <a:r>
              <a:rPr lang="en-US" dirty="0" err="1" smtClean="0"/>
              <a:t>còn</a:t>
            </a:r>
            <a:r>
              <a:rPr lang="en-US" dirty="0" smtClean="0"/>
              <a:t> </a:t>
            </a:r>
            <a:r>
              <a:rPr lang="en-US" dirty="0" err="1" smtClean="0"/>
              <a:t>chưa</a:t>
            </a:r>
            <a:r>
              <a:rPr lang="en-US" dirty="0" smtClean="0"/>
              <a:t> </a:t>
            </a:r>
            <a:r>
              <a:rPr lang="en-US" dirty="0" err="1" smtClean="0"/>
              <a:t>cao</a:t>
            </a:r>
            <a:r>
              <a:rPr lang="en-US" dirty="0" smtClean="0"/>
              <a:t>, </a:t>
            </a:r>
            <a:r>
              <a:rPr lang="en-US" dirty="0" err="1" smtClean="0"/>
              <a:t>vì</a:t>
            </a:r>
            <a:r>
              <a:rPr lang="en-US" dirty="0" smtClean="0"/>
              <a:t> </a:t>
            </a:r>
            <a:r>
              <a:rPr lang="en-US" dirty="0" err="1" smtClean="0"/>
              <a:t>vậy</a:t>
            </a:r>
            <a:r>
              <a:rPr lang="en-US" dirty="0" smtClean="0"/>
              <a:t>, </a:t>
            </a:r>
            <a:r>
              <a:rPr lang="en-US" dirty="0" err="1" smtClean="0"/>
              <a:t>số</a:t>
            </a:r>
            <a:r>
              <a:rPr lang="en-US" dirty="0" smtClean="0"/>
              <a:t> </a:t>
            </a:r>
            <a:r>
              <a:rPr lang="en-US" dirty="0" err="1" smtClean="0"/>
              <a:t>lượng</a:t>
            </a:r>
            <a:r>
              <a:rPr lang="en-US" dirty="0" smtClean="0"/>
              <a:t> </a:t>
            </a:r>
            <a:r>
              <a:rPr lang="en-US" dirty="0" err="1" smtClean="0"/>
              <a:t>các</a:t>
            </a:r>
            <a:r>
              <a:rPr lang="en-US" dirty="0" smtClean="0"/>
              <a:t> </a:t>
            </a:r>
            <a:r>
              <a:rPr lang="en-US" dirty="0" err="1" smtClean="0"/>
              <a:t>cá</a:t>
            </a:r>
            <a:r>
              <a:rPr lang="en-US" dirty="0" smtClean="0"/>
              <a:t> </a:t>
            </a:r>
            <a:r>
              <a:rPr lang="en-US" dirty="0" err="1" smtClean="0"/>
              <a:t>nhân</a:t>
            </a:r>
            <a:r>
              <a:rPr lang="en-US" dirty="0" smtClean="0"/>
              <a:t> </a:t>
            </a:r>
            <a:r>
              <a:rPr lang="en-US" dirty="0" err="1" smtClean="0"/>
              <a:t>và</a:t>
            </a:r>
            <a:r>
              <a:rPr lang="en-US" dirty="0" smtClean="0"/>
              <a:t> </a:t>
            </a:r>
            <a:r>
              <a:rPr lang="en-US" dirty="0" err="1" smtClean="0"/>
              <a:t>các</a:t>
            </a:r>
            <a:r>
              <a:rPr lang="en-US" dirty="0" smtClean="0"/>
              <a:t> </a:t>
            </a:r>
            <a:r>
              <a:rPr lang="en-US" dirty="0" err="1" smtClean="0"/>
              <a:t>phòng</a:t>
            </a:r>
            <a:r>
              <a:rPr lang="en-US" dirty="0" smtClean="0"/>
              <a:t> ban </a:t>
            </a:r>
            <a:r>
              <a:rPr lang="en-US" dirty="0" err="1" smtClean="0"/>
              <a:t>tham</a:t>
            </a:r>
            <a:r>
              <a:rPr lang="en-US" dirty="0" smtClean="0"/>
              <a:t> </a:t>
            </a:r>
            <a:r>
              <a:rPr lang="en-US" dirty="0" err="1" smtClean="0"/>
              <a:t>gia</a:t>
            </a:r>
            <a:r>
              <a:rPr lang="en-US" dirty="0" smtClean="0"/>
              <a:t> </a:t>
            </a:r>
            <a:r>
              <a:rPr lang="en-US" dirty="0" err="1" smtClean="0"/>
              <a:t>mở</a:t>
            </a:r>
            <a:r>
              <a:rPr lang="en-US" dirty="0" smtClean="0"/>
              <a:t> </a:t>
            </a:r>
            <a:r>
              <a:rPr lang="en-US" dirty="0" err="1" smtClean="0"/>
              <a:t>rộng</a:t>
            </a:r>
            <a:r>
              <a:rPr lang="en-US" dirty="0" smtClean="0"/>
              <a:t> </a:t>
            </a:r>
            <a:r>
              <a:rPr lang="en-US" dirty="0" err="1" smtClean="0"/>
              <a:t>hoạt</a:t>
            </a:r>
            <a:r>
              <a:rPr lang="en-US" dirty="0" smtClean="0"/>
              <a:t> </a:t>
            </a:r>
            <a:r>
              <a:rPr lang="en-US" dirty="0" err="1" smtClean="0"/>
              <a:t>động</a:t>
            </a:r>
            <a:r>
              <a:rPr lang="en-US" dirty="0" smtClean="0"/>
              <a:t> </a:t>
            </a:r>
            <a:r>
              <a:rPr lang="en-US" dirty="0" err="1" smtClean="0"/>
              <a:t>hợp</a:t>
            </a:r>
            <a:r>
              <a:rPr lang="en-US" dirty="0" smtClean="0"/>
              <a:t> </a:t>
            </a:r>
            <a:r>
              <a:rPr lang="en-US" dirty="0" err="1" smtClean="0"/>
              <a:t>tác</a:t>
            </a:r>
            <a:r>
              <a:rPr lang="en-US" dirty="0" smtClean="0"/>
              <a:t> </a:t>
            </a:r>
            <a:r>
              <a:rPr lang="en-US" dirty="0" err="1" smtClean="0"/>
              <a:t>quốc</a:t>
            </a:r>
            <a:r>
              <a:rPr lang="en-US" dirty="0" smtClean="0"/>
              <a:t> </a:t>
            </a:r>
            <a:r>
              <a:rPr lang="en-US" dirty="0" err="1" smtClean="0"/>
              <a:t>tế</a:t>
            </a:r>
            <a:r>
              <a:rPr lang="en-US" dirty="0" smtClean="0"/>
              <a:t> </a:t>
            </a:r>
            <a:r>
              <a:rPr lang="en-US" dirty="0" err="1" smtClean="0"/>
              <a:t>chưa</a:t>
            </a:r>
            <a:r>
              <a:rPr lang="en-US" dirty="0" smtClean="0"/>
              <a:t> </a:t>
            </a:r>
            <a:r>
              <a:rPr lang="en-US" dirty="0" err="1" smtClean="0"/>
              <a:t>nhiều</a:t>
            </a:r>
            <a:r>
              <a:rPr lang="en-US" dirty="0" smtClean="0"/>
              <a:t>, </a:t>
            </a:r>
            <a:r>
              <a:rPr lang="en-US" dirty="0" err="1" smtClean="0"/>
              <a:t>đặc</a:t>
            </a:r>
            <a:r>
              <a:rPr lang="en-US" dirty="0" smtClean="0"/>
              <a:t> </a:t>
            </a:r>
            <a:r>
              <a:rPr lang="en-US" dirty="0" err="1" smtClean="0"/>
              <a:t>biệt</a:t>
            </a:r>
            <a:r>
              <a:rPr lang="en-US" dirty="0" smtClean="0"/>
              <a:t> </a:t>
            </a:r>
            <a:r>
              <a:rPr lang="en-US" dirty="0" err="1" smtClean="0"/>
              <a:t>là</a:t>
            </a:r>
            <a:r>
              <a:rPr lang="en-US" dirty="0" smtClean="0"/>
              <a:t> ở </a:t>
            </a:r>
            <a:r>
              <a:rPr lang="en-US" dirty="0" err="1" smtClean="0"/>
              <a:t>các</a:t>
            </a:r>
            <a:r>
              <a:rPr lang="en-US" dirty="0" smtClean="0"/>
              <a:t> </a:t>
            </a:r>
            <a:r>
              <a:rPr lang="en-US" dirty="0" err="1" smtClean="0"/>
              <a:t>bệnh</a:t>
            </a:r>
            <a:r>
              <a:rPr lang="en-US" dirty="0" smtClean="0"/>
              <a:t> </a:t>
            </a:r>
            <a:r>
              <a:rPr lang="en-US" dirty="0" err="1" smtClean="0"/>
              <a:t>viện</a:t>
            </a:r>
            <a:r>
              <a:rPr lang="en-US" dirty="0" smtClean="0"/>
              <a:t> </a:t>
            </a:r>
            <a:r>
              <a:rPr lang="en-US" dirty="0" err="1" smtClean="0"/>
              <a:t>tuyến</a:t>
            </a:r>
            <a:r>
              <a:rPr lang="en-US" dirty="0" smtClean="0"/>
              <a:t> </a:t>
            </a:r>
            <a:r>
              <a:rPr lang="en-US" dirty="0" err="1" smtClean="0"/>
              <a:t>tỉnh</a:t>
            </a:r>
            <a:r>
              <a:rPr lang="en-US" dirty="0" smtClean="0"/>
              <a:t>, </a:t>
            </a:r>
            <a:r>
              <a:rPr lang="en-US" dirty="0" err="1" smtClean="0"/>
              <a:t>huyện</a:t>
            </a:r>
            <a:endParaRPr lang="vi-VN" dirty="0" smtClean="0"/>
          </a:p>
          <a:p>
            <a:r>
              <a:rPr lang="en-US" dirty="0" err="1" smtClean="0"/>
              <a:t>Nhiều</a:t>
            </a:r>
            <a:r>
              <a:rPr lang="en-US" dirty="0" smtClean="0"/>
              <a:t> </a:t>
            </a:r>
            <a:r>
              <a:rPr lang="en-US" dirty="0" err="1" smtClean="0"/>
              <a:t>bệnh</a:t>
            </a:r>
            <a:r>
              <a:rPr lang="en-US" dirty="0" smtClean="0"/>
              <a:t> </a:t>
            </a:r>
            <a:r>
              <a:rPr lang="en-US" dirty="0" err="1" smtClean="0"/>
              <a:t>viện</a:t>
            </a:r>
            <a:r>
              <a:rPr lang="en-US" dirty="0" smtClean="0"/>
              <a:t> </a:t>
            </a:r>
            <a:r>
              <a:rPr lang="en-US" dirty="0" err="1" smtClean="0"/>
              <a:t>thuộc</a:t>
            </a:r>
            <a:r>
              <a:rPr lang="en-US" dirty="0" smtClean="0"/>
              <a:t> </a:t>
            </a:r>
            <a:r>
              <a:rPr lang="en-US" dirty="0" err="1" smtClean="0"/>
              <a:t>khu</a:t>
            </a:r>
            <a:r>
              <a:rPr lang="en-US" dirty="0" smtClean="0"/>
              <a:t> </a:t>
            </a:r>
            <a:r>
              <a:rPr lang="en-US" dirty="0" err="1" smtClean="0"/>
              <a:t>vực</a:t>
            </a:r>
            <a:r>
              <a:rPr lang="en-US" dirty="0" smtClean="0"/>
              <a:t> </a:t>
            </a:r>
            <a:r>
              <a:rPr lang="en-US" dirty="0" err="1" smtClean="0"/>
              <a:t>miền</a:t>
            </a:r>
            <a:r>
              <a:rPr lang="en-US" dirty="0" smtClean="0"/>
              <a:t> </a:t>
            </a:r>
            <a:r>
              <a:rPr lang="en-US" dirty="0" err="1" smtClean="0"/>
              <a:t>núi</a:t>
            </a:r>
            <a:r>
              <a:rPr lang="en-US" dirty="0" smtClean="0"/>
              <a:t> </a:t>
            </a:r>
            <a:r>
              <a:rPr lang="en-US" dirty="0" err="1" smtClean="0"/>
              <a:t>nên</a:t>
            </a:r>
            <a:r>
              <a:rPr lang="en-US" dirty="0" smtClean="0"/>
              <a:t> </a:t>
            </a:r>
            <a:r>
              <a:rPr lang="en-US" dirty="0" err="1" smtClean="0"/>
              <a:t>gặp</a:t>
            </a:r>
            <a:r>
              <a:rPr lang="en-US" dirty="0" smtClean="0"/>
              <a:t> </a:t>
            </a:r>
            <a:r>
              <a:rPr lang="en-US" dirty="0" err="1" smtClean="0"/>
              <a:t>nhiều</a:t>
            </a:r>
            <a:r>
              <a:rPr lang="en-US" dirty="0" smtClean="0"/>
              <a:t> </a:t>
            </a:r>
            <a:r>
              <a:rPr lang="en-US" dirty="0" err="1" smtClean="0"/>
              <a:t>khó</a:t>
            </a:r>
            <a:r>
              <a:rPr lang="en-US" dirty="0" smtClean="0"/>
              <a:t> </a:t>
            </a:r>
            <a:r>
              <a:rPr lang="en-US" dirty="0" err="1" smtClean="0"/>
              <a:t>khăn</a:t>
            </a:r>
            <a:r>
              <a:rPr lang="en-US" dirty="0" smtClean="0"/>
              <a:t> </a:t>
            </a:r>
            <a:r>
              <a:rPr lang="en-US" dirty="0" err="1" smtClean="0"/>
              <a:t>về</a:t>
            </a:r>
            <a:r>
              <a:rPr lang="en-US" dirty="0" smtClean="0"/>
              <a:t> </a:t>
            </a:r>
            <a:r>
              <a:rPr lang="en-US" dirty="0" err="1" smtClean="0"/>
              <a:t>nhân</a:t>
            </a:r>
            <a:r>
              <a:rPr lang="en-US" dirty="0" smtClean="0"/>
              <a:t> </a:t>
            </a:r>
            <a:r>
              <a:rPr lang="en-US" dirty="0" err="1" smtClean="0"/>
              <a:t>lực</a:t>
            </a:r>
            <a:r>
              <a:rPr lang="en-US" dirty="0" smtClean="0"/>
              <a:t>, </a:t>
            </a:r>
            <a:r>
              <a:rPr lang="en-US" dirty="0" err="1" smtClean="0"/>
              <a:t>địa</a:t>
            </a:r>
            <a:r>
              <a:rPr lang="en-US" dirty="0" smtClean="0"/>
              <a:t> </a:t>
            </a:r>
            <a:r>
              <a:rPr lang="en-US" dirty="0" err="1" smtClean="0"/>
              <a:t>hình</a:t>
            </a:r>
            <a:r>
              <a:rPr lang="en-US" dirty="0" smtClean="0"/>
              <a:t> </a:t>
            </a:r>
            <a:r>
              <a:rPr lang="en-US" dirty="0" err="1" smtClean="0"/>
              <a:t>và</a:t>
            </a:r>
            <a:r>
              <a:rPr lang="en-US" dirty="0" smtClean="0"/>
              <a:t> </a:t>
            </a:r>
            <a:r>
              <a:rPr lang="en-US" dirty="0" err="1" smtClean="0"/>
              <a:t>chưa</a:t>
            </a:r>
            <a:r>
              <a:rPr lang="en-US" dirty="0" smtClean="0"/>
              <a:t> </a:t>
            </a:r>
            <a:r>
              <a:rPr lang="en-US" dirty="0" err="1" smtClean="0"/>
              <a:t>được</a:t>
            </a:r>
            <a:r>
              <a:rPr lang="en-US" dirty="0" smtClean="0"/>
              <a:t> </a:t>
            </a:r>
            <a:r>
              <a:rPr lang="en-US" dirty="0" err="1" smtClean="0"/>
              <a:t>các</a:t>
            </a:r>
            <a:r>
              <a:rPr lang="en-US" dirty="0" smtClean="0"/>
              <a:t> </a:t>
            </a:r>
            <a:r>
              <a:rPr lang="en-US" dirty="0" err="1" smtClean="0"/>
              <a:t>Bộ</a:t>
            </a:r>
            <a:r>
              <a:rPr lang="en-US" dirty="0" smtClean="0"/>
              <a:t>, </a:t>
            </a:r>
            <a:r>
              <a:rPr lang="en-US" dirty="0" err="1" smtClean="0"/>
              <a:t>ngành</a:t>
            </a:r>
            <a:r>
              <a:rPr lang="en-US" dirty="0" smtClean="0"/>
              <a:t> </a:t>
            </a:r>
            <a:r>
              <a:rPr lang="en-US" dirty="0" err="1" smtClean="0"/>
              <a:t>quan</a:t>
            </a:r>
            <a:r>
              <a:rPr lang="en-US" dirty="0" smtClean="0"/>
              <a:t> </a:t>
            </a:r>
            <a:r>
              <a:rPr lang="en-US" dirty="0" err="1" smtClean="0"/>
              <a:t>tâm</a:t>
            </a:r>
            <a:r>
              <a:rPr lang="en-US" dirty="0" smtClean="0"/>
              <a:t>, </a:t>
            </a:r>
            <a:r>
              <a:rPr lang="en-US" dirty="0" err="1" smtClean="0"/>
              <a:t>ưu</a:t>
            </a:r>
            <a:r>
              <a:rPr lang="en-US" dirty="0" smtClean="0"/>
              <a:t> </a:t>
            </a:r>
            <a:r>
              <a:rPr lang="en-US" dirty="0" err="1" smtClean="0"/>
              <a:t>tiên</a:t>
            </a:r>
            <a:r>
              <a:rPr lang="en-US" dirty="0" smtClean="0"/>
              <a:t> </a:t>
            </a:r>
            <a:r>
              <a:rPr lang="en-US" dirty="0" err="1" smtClean="0"/>
              <a:t>đúng</a:t>
            </a:r>
            <a:r>
              <a:rPr lang="en-US" dirty="0" smtClean="0"/>
              <a:t> </a:t>
            </a:r>
            <a:r>
              <a:rPr lang="en-US" dirty="0" err="1" smtClean="0"/>
              <a:t>mức</a:t>
            </a:r>
            <a:endParaRPr lang="vi-VN" dirty="0" smtClean="0"/>
          </a:p>
          <a:p>
            <a:pPr>
              <a:buNone/>
            </a:pPr>
            <a:endParaRPr lang="en-US" dirty="0" smtClean="0"/>
          </a:p>
          <a:p>
            <a:pPr algn="r">
              <a:buNone/>
            </a:pPr>
            <a:endParaRPr lang="en-US" sz="2000" i="1" dirty="0" smtClean="0"/>
          </a:p>
          <a:p>
            <a:pPr>
              <a:buNone/>
            </a:pPr>
            <a:endParaRPr lang="vi-V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fontScale="90000"/>
          </a:bodyPr>
          <a:lstStyle/>
          <a:p>
            <a:r>
              <a:rPr lang="en-US" sz="3200" b="1" dirty="0" smtClean="0">
                <a:latin typeface="Times New Roman" pitchFamily="18" charset="0"/>
                <a:cs typeface="Times New Roman" pitchFamily="18" charset="0"/>
              </a:rPr>
              <a:t>VI. </a:t>
            </a:r>
            <a:r>
              <a:rPr lang="en-US" sz="3200" b="1" dirty="0" err="1" smtClean="0">
                <a:latin typeface="Times New Roman" pitchFamily="18" charset="0"/>
                <a:cs typeface="Times New Roman" pitchFamily="18" charset="0"/>
              </a:rPr>
              <a:t>Kinh</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nghiệm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hợp</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tác</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với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các</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tổ</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chức</a:t>
            </a:r>
            <a:r>
              <a:rPr lang="en-US" sz="3200" b="1" dirty="0" smtClean="0">
                <a:latin typeface="Times New Roman" pitchFamily="18" charset="0"/>
                <a:cs typeface="Times New Roman" pitchFamily="18" charset="0"/>
              </a:rPr>
              <a:t> Phi </a:t>
            </a:r>
            <a:r>
              <a:rPr lang="en-US" sz="3200" b="1" dirty="0" err="1" smtClean="0">
                <a:latin typeface="Times New Roman" pitchFamily="18" charset="0"/>
                <a:cs typeface="Times New Roman" pitchFamily="18" charset="0"/>
              </a:rPr>
              <a:t>Chính</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phủ</a:t>
            </a:r>
            <a:endParaRPr lang="vi-VN" sz="3200" dirty="0"/>
          </a:p>
        </p:txBody>
      </p:sp>
      <p:sp>
        <p:nvSpPr>
          <p:cNvPr id="3" name="Content Placeholder 2"/>
          <p:cNvSpPr>
            <a:spLocks noGrp="1"/>
          </p:cNvSpPr>
          <p:nvPr>
            <p:ph idx="1"/>
          </p:nvPr>
        </p:nvSpPr>
        <p:spPr/>
        <p:txBody>
          <a:bodyPr>
            <a:normAutofit/>
          </a:bodyPr>
          <a:lstStyle/>
          <a:p>
            <a:pPr>
              <a:buNone/>
            </a:pPr>
            <a:r>
              <a:rPr lang="en-US" dirty="0" err="1" smtClean="0">
                <a:latin typeface="Time new roman"/>
              </a:rPr>
              <a:t>Về</a:t>
            </a:r>
            <a:r>
              <a:rPr lang="en-US" dirty="0" smtClean="0">
                <a:latin typeface="Time new roman"/>
              </a:rPr>
              <a:t> </a:t>
            </a:r>
            <a:r>
              <a:rPr lang="en-US" dirty="0" err="1" smtClean="0">
                <a:latin typeface="Time new roman"/>
              </a:rPr>
              <a:t>phía</a:t>
            </a:r>
            <a:r>
              <a:rPr lang="en-US" dirty="0" smtClean="0">
                <a:latin typeface="Time new roman"/>
              </a:rPr>
              <a:t> </a:t>
            </a:r>
            <a:r>
              <a:rPr lang="en-US" dirty="0" err="1" smtClean="0">
                <a:latin typeface="Time new roman"/>
              </a:rPr>
              <a:t>các</a:t>
            </a:r>
            <a:r>
              <a:rPr lang="en-US" dirty="0" smtClean="0">
                <a:latin typeface="Time new roman"/>
              </a:rPr>
              <a:t> </a:t>
            </a:r>
            <a:r>
              <a:rPr lang="en-US" dirty="0" err="1" smtClean="0">
                <a:latin typeface="Time new roman"/>
              </a:rPr>
              <a:t>cơ</a:t>
            </a:r>
            <a:r>
              <a:rPr lang="en-US" dirty="0" smtClean="0">
                <a:latin typeface="Time new roman"/>
              </a:rPr>
              <a:t> </a:t>
            </a:r>
            <a:r>
              <a:rPr lang="en-US" dirty="0" err="1" smtClean="0">
                <a:latin typeface="Time new roman"/>
              </a:rPr>
              <a:t>quan</a:t>
            </a:r>
            <a:r>
              <a:rPr lang="en-US" dirty="0" smtClean="0">
                <a:latin typeface="Time new roman"/>
              </a:rPr>
              <a:t> y </a:t>
            </a:r>
            <a:r>
              <a:rPr lang="en-US" dirty="0" err="1" smtClean="0">
                <a:latin typeface="Time new roman"/>
              </a:rPr>
              <a:t>tế</a:t>
            </a:r>
            <a:r>
              <a:rPr lang="en-US" dirty="0" smtClean="0">
                <a:latin typeface="Time new roman"/>
              </a:rPr>
              <a:t> </a:t>
            </a:r>
            <a:r>
              <a:rPr lang="en-US" dirty="0" err="1" smtClean="0">
                <a:latin typeface="Time new roman"/>
              </a:rPr>
              <a:t>Việt</a:t>
            </a:r>
            <a:r>
              <a:rPr lang="en-US" dirty="0" smtClean="0">
                <a:latin typeface="Time new roman"/>
              </a:rPr>
              <a:t> Nam</a:t>
            </a:r>
          </a:p>
          <a:p>
            <a:pPr>
              <a:buNone/>
            </a:pPr>
            <a:r>
              <a:rPr lang="en-US" dirty="0" err="1" smtClean="0">
                <a:latin typeface="Time new roman"/>
              </a:rPr>
              <a:t>Một</a:t>
            </a:r>
            <a:r>
              <a:rPr lang="en-US" dirty="0" smtClean="0">
                <a:latin typeface="Time new roman"/>
              </a:rPr>
              <a:t> </a:t>
            </a:r>
            <a:r>
              <a:rPr lang="en-US" dirty="0" err="1" smtClean="0">
                <a:latin typeface="Time new roman"/>
              </a:rPr>
              <a:t>số</a:t>
            </a:r>
            <a:r>
              <a:rPr lang="en-US" dirty="0" smtClean="0">
                <a:latin typeface="Time new roman"/>
              </a:rPr>
              <a:t> </a:t>
            </a:r>
            <a:r>
              <a:rPr lang="en-US" dirty="0" err="1" smtClean="0">
                <a:latin typeface="Time new roman"/>
              </a:rPr>
              <a:t>khó</a:t>
            </a:r>
            <a:r>
              <a:rPr lang="en-US" dirty="0" smtClean="0">
                <a:latin typeface="Time new roman"/>
              </a:rPr>
              <a:t> </a:t>
            </a:r>
            <a:r>
              <a:rPr lang="en-US" dirty="0" err="1" smtClean="0">
                <a:latin typeface="Time new roman"/>
              </a:rPr>
              <a:t>khăn</a:t>
            </a:r>
            <a:endParaRPr lang="en-US" dirty="0" smtClean="0">
              <a:latin typeface="Time new roman"/>
            </a:endParaRPr>
          </a:p>
          <a:p>
            <a:r>
              <a:rPr lang="en-US" dirty="0" err="1" smtClean="0"/>
              <a:t>Chủ</a:t>
            </a:r>
            <a:r>
              <a:rPr lang="en-US" dirty="0" smtClean="0"/>
              <a:t> </a:t>
            </a:r>
            <a:r>
              <a:rPr lang="en-US" dirty="0" err="1" smtClean="0"/>
              <a:t>trương</a:t>
            </a:r>
            <a:r>
              <a:rPr lang="en-US" dirty="0" smtClean="0"/>
              <a:t>, </a:t>
            </a:r>
            <a:r>
              <a:rPr lang="en-US" dirty="0" err="1" smtClean="0"/>
              <a:t>chính</a:t>
            </a:r>
            <a:r>
              <a:rPr lang="en-US" dirty="0" smtClean="0"/>
              <a:t> </a:t>
            </a:r>
            <a:r>
              <a:rPr lang="en-US" dirty="0" err="1" smtClean="0"/>
              <a:t>sách</a:t>
            </a:r>
            <a:r>
              <a:rPr lang="en-US" dirty="0" smtClean="0"/>
              <a:t> </a:t>
            </a:r>
            <a:r>
              <a:rPr lang="en-US" dirty="0" err="1" smtClean="0"/>
              <a:t>áp</a:t>
            </a:r>
            <a:r>
              <a:rPr lang="en-US" dirty="0" smtClean="0"/>
              <a:t> </a:t>
            </a:r>
            <a:r>
              <a:rPr lang="en-US" dirty="0" err="1" smtClean="0"/>
              <a:t>dụng</a:t>
            </a:r>
            <a:r>
              <a:rPr lang="en-US" dirty="0" smtClean="0"/>
              <a:t> </a:t>
            </a:r>
            <a:r>
              <a:rPr lang="en-US" dirty="0" err="1" smtClean="0"/>
              <a:t>các</a:t>
            </a:r>
            <a:r>
              <a:rPr lang="en-US" dirty="0" smtClean="0"/>
              <a:t> </a:t>
            </a:r>
            <a:r>
              <a:rPr lang="en-US" dirty="0" err="1" smtClean="0"/>
              <a:t>điều</a:t>
            </a:r>
            <a:r>
              <a:rPr lang="en-US" dirty="0" smtClean="0"/>
              <a:t> </a:t>
            </a:r>
            <a:r>
              <a:rPr lang="en-US" dirty="0" err="1" smtClean="0"/>
              <a:t>khoản</a:t>
            </a:r>
            <a:r>
              <a:rPr lang="en-US" dirty="0" smtClean="0"/>
              <a:t> </a:t>
            </a:r>
            <a:r>
              <a:rPr lang="en-US" dirty="0" err="1" smtClean="0"/>
              <a:t>hợp</a:t>
            </a:r>
            <a:r>
              <a:rPr lang="en-US" dirty="0" smtClean="0"/>
              <a:t> </a:t>
            </a:r>
            <a:r>
              <a:rPr lang="en-US" dirty="0" err="1" smtClean="0"/>
              <a:t>tác</a:t>
            </a:r>
            <a:r>
              <a:rPr lang="en-US" dirty="0" smtClean="0"/>
              <a:t> </a:t>
            </a:r>
            <a:r>
              <a:rPr lang="en-US" dirty="0" err="1" smtClean="0"/>
              <a:t>giữa</a:t>
            </a:r>
            <a:r>
              <a:rPr lang="en-US" dirty="0" smtClean="0"/>
              <a:t> </a:t>
            </a:r>
            <a:r>
              <a:rPr lang="en-US" dirty="0" err="1" smtClean="0"/>
              <a:t>các</a:t>
            </a:r>
            <a:r>
              <a:rPr lang="en-US" dirty="0" smtClean="0"/>
              <a:t> </a:t>
            </a:r>
            <a:r>
              <a:rPr lang="en-US" dirty="0" err="1" smtClean="0"/>
              <a:t>đối</a:t>
            </a:r>
            <a:r>
              <a:rPr lang="en-US" dirty="0" smtClean="0"/>
              <a:t> </a:t>
            </a:r>
            <a:r>
              <a:rPr lang="en-US" dirty="0" err="1" smtClean="0"/>
              <a:t>tác</a:t>
            </a:r>
            <a:r>
              <a:rPr lang="en-US" dirty="0" smtClean="0"/>
              <a:t> </a:t>
            </a:r>
            <a:r>
              <a:rPr lang="en-US" dirty="0" err="1" smtClean="0"/>
              <a:t>còn</a:t>
            </a:r>
            <a:r>
              <a:rPr lang="en-US" dirty="0" smtClean="0"/>
              <a:t> </a:t>
            </a:r>
            <a:r>
              <a:rPr lang="en-US" dirty="0" err="1" smtClean="0"/>
              <a:t>chưa</a:t>
            </a:r>
            <a:r>
              <a:rPr lang="en-US" dirty="0" smtClean="0"/>
              <a:t> </a:t>
            </a:r>
            <a:r>
              <a:rPr lang="en-US" dirty="0" err="1" smtClean="0"/>
              <a:t>nhất</a:t>
            </a:r>
            <a:r>
              <a:rPr lang="en-US" dirty="0" smtClean="0"/>
              <a:t> </a:t>
            </a:r>
            <a:r>
              <a:rPr lang="en-US" dirty="0" err="1" smtClean="0"/>
              <a:t>quán</a:t>
            </a:r>
            <a:r>
              <a:rPr lang="en-US" dirty="0" smtClean="0"/>
              <a:t>, </a:t>
            </a:r>
            <a:r>
              <a:rPr lang="en-US" dirty="0" err="1" smtClean="0"/>
              <a:t>điều</a:t>
            </a:r>
            <a:r>
              <a:rPr lang="en-US" dirty="0" smtClean="0"/>
              <a:t> </a:t>
            </a:r>
            <a:r>
              <a:rPr lang="en-US" dirty="0" err="1" smtClean="0"/>
              <a:t>này</a:t>
            </a:r>
            <a:r>
              <a:rPr lang="en-US" dirty="0" smtClean="0"/>
              <a:t> </a:t>
            </a:r>
            <a:r>
              <a:rPr lang="en-US" dirty="0" err="1" smtClean="0"/>
              <a:t>thể</a:t>
            </a:r>
            <a:r>
              <a:rPr lang="en-US" dirty="0" smtClean="0"/>
              <a:t> </a:t>
            </a:r>
            <a:r>
              <a:rPr lang="en-US" dirty="0" err="1" smtClean="0"/>
              <a:t>hiện</a:t>
            </a:r>
            <a:r>
              <a:rPr lang="en-US" dirty="0" smtClean="0"/>
              <a:t> qua </a:t>
            </a:r>
            <a:r>
              <a:rPr lang="en-US" dirty="0" err="1" smtClean="0"/>
              <a:t>những</a:t>
            </a:r>
            <a:r>
              <a:rPr lang="en-US" dirty="0" smtClean="0"/>
              <a:t> </a:t>
            </a:r>
            <a:r>
              <a:rPr lang="en-US" dirty="0" err="1" smtClean="0"/>
              <a:t>áp</a:t>
            </a:r>
            <a:r>
              <a:rPr lang="en-US" dirty="0" smtClean="0"/>
              <a:t> </a:t>
            </a:r>
            <a:r>
              <a:rPr lang="en-US" dirty="0" err="1" smtClean="0"/>
              <a:t>đụng</a:t>
            </a:r>
            <a:r>
              <a:rPr lang="en-US" dirty="0" smtClean="0"/>
              <a:t> </a:t>
            </a:r>
            <a:r>
              <a:rPr lang="en-US" dirty="0" err="1" smtClean="0"/>
              <a:t>một</a:t>
            </a:r>
            <a:r>
              <a:rPr lang="en-US" dirty="0" smtClean="0"/>
              <a:t> </a:t>
            </a:r>
            <a:r>
              <a:rPr lang="en-US" dirty="0" err="1" smtClean="0"/>
              <a:t>cách</a:t>
            </a:r>
            <a:r>
              <a:rPr lang="en-US" dirty="0" smtClean="0"/>
              <a:t> </a:t>
            </a:r>
            <a:r>
              <a:rPr lang="en-US" dirty="0" err="1" smtClean="0"/>
              <a:t>cứng</a:t>
            </a:r>
            <a:r>
              <a:rPr lang="en-US" dirty="0" smtClean="0"/>
              <a:t> </a:t>
            </a:r>
            <a:r>
              <a:rPr lang="en-US" dirty="0" err="1" smtClean="0"/>
              <a:t>nhắc</a:t>
            </a:r>
            <a:r>
              <a:rPr lang="en-US" dirty="0" smtClean="0"/>
              <a:t> </a:t>
            </a:r>
            <a:r>
              <a:rPr lang="en-US" dirty="0" err="1" smtClean="0"/>
              <a:t>về</a:t>
            </a:r>
            <a:r>
              <a:rPr lang="en-US" dirty="0" smtClean="0"/>
              <a:t> </a:t>
            </a:r>
            <a:r>
              <a:rPr lang="en-US" dirty="0" err="1" smtClean="0"/>
              <a:t>chế</a:t>
            </a:r>
            <a:r>
              <a:rPr lang="en-US" dirty="0" smtClean="0"/>
              <a:t> </a:t>
            </a:r>
            <a:r>
              <a:rPr lang="en-US" dirty="0" err="1" smtClean="0"/>
              <a:t>độ</a:t>
            </a:r>
            <a:r>
              <a:rPr lang="en-US" dirty="0" smtClean="0"/>
              <a:t>, </a:t>
            </a:r>
            <a:r>
              <a:rPr lang="en-US" dirty="0" err="1" smtClean="0"/>
              <a:t>tiêu</a:t>
            </a:r>
            <a:r>
              <a:rPr lang="en-US" dirty="0" smtClean="0"/>
              <a:t> </a:t>
            </a:r>
            <a:r>
              <a:rPr lang="en-US" dirty="0" err="1" smtClean="0"/>
              <a:t>chuẩn</a:t>
            </a:r>
            <a:r>
              <a:rPr lang="en-US" dirty="0" smtClean="0"/>
              <a:t> </a:t>
            </a:r>
            <a:r>
              <a:rPr lang="en-US" dirty="0" err="1" smtClean="0"/>
              <a:t>và</a:t>
            </a:r>
            <a:r>
              <a:rPr lang="en-US" dirty="0" smtClean="0"/>
              <a:t> </a:t>
            </a:r>
            <a:r>
              <a:rPr lang="en-US" dirty="0" err="1" smtClean="0"/>
              <a:t>thanh</a:t>
            </a:r>
            <a:r>
              <a:rPr lang="en-US" dirty="0" smtClean="0"/>
              <a:t> </a:t>
            </a:r>
            <a:r>
              <a:rPr lang="en-US" dirty="0" err="1" smtClean="0"/>
              <a:t>quyết</a:t>
            </a:r>
            <a:r>
              <a:rPr lang="en-US" dirty="0" smtClean="0"/>
              <a:t> </a:t>
            </a:r>
            <a:r>
              <a:rPr lang="en-US" dirty="0" err="1" smtClean="0"/>
              <a:t>toán</a:t>
            </a:r>
            <a:r>
              <a:rPr lang="en-US" dirty="0" smtClean="0"/>
              <a:t> </a:t>
            </a:r>
            <a:r>
              <a:rPr lang="en-US" dirty="0" err="1" smtClean="0"/>
              <a:t>giữa</a:t>
            </a:r>
            <a:r>
              <a:rPr lang="en-US" dirty="0" smtClean="0"/>
              <a:t> </a:t>
            </a:r>
            <a:r>
              <a:rPr lang="en-US" dirty="0" err="1" smtClean="0"/>
              <a:t>các</a:t>
            </a:r>
            <a:r>
              <a:rPr lang="en-US" dirty="0" smtClean="0"/>
              <a:t> </a:t>
            </a:r>
            <a:r>
              <a:rPr lang="en-US" dirty="0" err="1" smtClean="0"/>
              <a:t>bên</a:t>
            </a:r>
            <a:r>
              <a:rPr lang="en-US" dirty="0" smtClean="0"/>
              <a:t>;</a:t>
            </a:r>
            <a:endParaRPr lang="vi-VN" dirty="0" smtClean="0"/>
          </a:p>
          <a:p>
            <a:r>
              <a:rPr lang="en-US" dirty="0" err="1" smtClean="0"/>
              <a:t>Việc</a:t>
            </a:r>
            <a:r>
              <a:rPr lang="en-US" dirty="0" smtClean="0"/>
              <a:t> </a:t>
            </a:r>
            <a:r>
              <a:rPr lang="en-US" dirty="0" err="1" smtClean="0"/>
              <a:t>phê</a:t>
            </a:r>
            <a:r>
              <a:rPr lang="en-US" dirty="0" smtClean="0"/>
              <a:t> </a:t>
            </a:r>
            <a:r>
              <a:rPr lang="en-US" dirty="0" err="1" smtClean="0"/>
              <a:t>duyệt</a:t>
            </a:r>
            <a:r>
              <a:rPr lang="en-US" dirty="0" smtClean="0"/>
              <a:t> </a:t>
            </a:r>
            <a:r>
              <a:rPr lang="en-US" dirty="0" err="1" smtClean="0"/>
              <a:t>các</a:t>
            </a:r>
            <a:r>
              <a:rPr lang="en-US" dirty="0" smtClean="0"/>
              <a:t> </a:t>
            </a:r>
            <a:r>
              <a:rPr lang="en-US" dirty="0" err="1" smtClean="0"/>
              <a:t>chương</a:t>
            </a:r>
            <a:r>
              <a:rPr lang="en-US" dirty="0" smtClean="0"/>
              <a:t> </a:t>
            </a:r>
            <a:r>
              <a:rPr lang="en-US" dirty="0" err="1" smtClean="0"/>
              <a:t>trình</a:t>
            </a:r>
            <a:r>
              <a:rPr lang="en-US" dirty="0" smtClean="0"/>
              <a:t>, </a:t>
            </a:r>
            <a:r>
              <a:rPr lang="en-US" dirty="0" err="1" smtClean="0"/>
              <a:t>dự</a:t>
            </a:r>
            <a:r>
              <a:rPr lang="en-US" dirty="0" smtClean="0"/>
              <a:t> </a:t>
            </a:r>
            <a:r>
              <a:rPr lang="en-US" dirty="0" err="1" smtClean="0"/>
              <a:t>án</a:t>
            </a:r>
            <a:r>
              <a:rPr lang="en-US" dirty="0" smtClean="0"/>
              <a:t> </a:t>
            </a:r>
            <a:r>
              <a:rPr lang="en-US" dirty="0" err="1" smtClean="0"/>
              <a:t>quốc</a:t>
            </a:r>
            <a:r>
              <a:rPr lang="en-US" dirty="0" smtClean="0"/>
              <a:t> </a:t>
            </a:r>
            <a:r>
              <a:rPr lang="en-US" dirty="0" err="1" smtClean="0"/>
              <a:t>tế</a:t>
            </a:r>
            <a:r>
              <a:rPr lang="en-US" dirty="0" smtClean="0"/>
              <a:t> </a:t>
            </a:r>
            <a:r>
              <a:rPr lang="en-US" dirty="0" err="1" smtClean="0"/>
              <a:t>từ</a:t>
            </a:r>
            <a:r>
              <a:rPr lang="en-US" dirty="0" smtClean="0"/>
              <a:t> </a:t>
            </a:r>
            <a:r>
              <a:rPr lang="en-US" dirty="0" err="1" smtClean="0"/>
              <a:t>phía</a:t>
            </a:r>
            <a:r>
              <a:rPr lang="en-US" dirty="0" smtClean="0"/>
              <a:t> </a:t>
            </a:r>
            <a:r>
              <a:rPr lang="en-US" dirty="0" err="1" smtClean="0"/>
              <a:t>Việt</a:t>
            </a:r>
            <a:r>
              <a:rPr lang="en-US" dirty="0" smtClean="0"/>
              <a:t> Nam </a:t>
            </a:r>
            <a:r>
              <a:rPr lang="en-US" dirty="0" err="1" smtClean="0"/>
              <a:t>còn</a:t>
            </a:r>
            <a:r>
              <a:rPr lang="en-US" dirty="0" smtClean="0"/>
              <a:t> </a:t>
            </a:r>
            <a:r>
              <a:rPr lang="en-US" dirty="0" err="1" smtClean="0"/>
              <a:t>chậm</a:t>
            </a:r>
            <a:r>
              <a:rPr lang="en-US" dirty="0" smtClean="0"/>
              <a:t> </a:t>
            </a:r>
            <a:r>
              <a:rPr lang="en-US" dirty="0" err="1" smtClean="0"/>
              <a:t>và</a:t>
            </a:r>
            <a:r>
              <a:rPr lang="en-US" dirty="0" smtClean="0"/>
              <a:t> </a:t>
            </a:r>
            <a:r>
              <a:rPr lang="en-US" dirty="0" err="1" smtClean="0"/>
              <a:t>lệ</a:t>
            </a:r>
            <a:r>
              <a:rPr lang="en-US" dirty="0" smtClean="0"/>
              <a:t> </a:t>
            </a:r>
            <a:r>
              <a:rPr lang="en-US" dirty="0" err="1" smtClean="0"/>
              <a:t>thuộc</a:t>
            </a:r>
            <a:r>
              <a:rPr lang="en-US" dirty="0" smtClean="0"/>
              <a:t> </a:t>
            </a:r>
            <a:r>
              <a:rPr lang="en-US" dirty="0" err="1" smtClean="0"/>
              <a:t>vào</a:t>
            </a:r>
            <a:r>
              <a:rPr lang="en-US" dirty="0" smtClean="0"/>
              <a:t> </a:t>
            </a:r>
            <a:r>
              <a:rPr lang="en-US" dirty="0" err="1" smtClean="0"/>
              <a:t>nhiều</a:t>
            </a:r>
            <a:r>
              <a:rPr lang="en-US" dirty="0" smtClean="0"/>
              <a:t> </a:t>
            </a:r>
            <a:r>
              <a:rPr lang="en-US" dirty="0" err="1" smtClean="0"/>
              <a:t>thủ</a:t>
            </a:r>
            <a:r>
              <a:rPr lang="en-US" dirty="0" smtClean="0"/>
              <a:t> </a:t>
            </a:r>
            <a:r>
              <a:rPr lang="en-US" dirty="0" err="1" smtClean="0"/>
              <a:t>tục</a:t>
            </a:r>
            <a:r>
              <a:rPr lang="en-US" dirty="0" smtClean="0"/>
              <a:t>.</a:t>
            </a:r>
            <a:endParaRPr lang="vi-VN" dirty="0" smtClean="0"/>
          </a:p>
          <a:p>
            <a:pPr>
              <a:buNone/>
            </a:pPr>
            <a:endParaRPr lang="en-US" dirty="0" smtClean="0"/>
          </a:p>
          <a:p>
            <a:pPr algn="r">
              <a:buNone/>
            </a:pPr>
            <a:endParaRPr lang="en-US" sz="2000" i="1" dirty="0" smtClean="0"/>
          </a:p>
          <a:p>
            <a:pPr>
              <a:buNone/>
            </a:pPr>
            <a:endParaRPr lang="vi-V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normAutofit/>
          </a:bodyPr>
          <a:lstStyle/>
          <a:p>
            <a:r>
              <a:rPr lang="en-US" sz="3200" b="1" dirty="0" smtClean="0">
                <a:latin typeface="Times New Roman" pitchFamily="18" charset="0"/>
                <a:cs typeface="Times New Roman" pitchFamily="18" charset="0"/>
              </a:rPr>
              <a:t>VII. </a:t>
            </a:r>
            <a:r>
              <a:rPr lang="en-US" sz="3200" b="1" dirty="0" err="1" smtClean="0">
                <a:latin typeface="Times New Roman" pitchFamily="18" charset="0"/>
                <a:cs typeface="Times New Roman" pitchFamily="18" charset="0"/>
              </a:rPr>
              <a:t>Một</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số</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đề</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xuất</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thảo</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luận</a:t>
            </a:r>
            <a:endParaRPr lang="vi-VN" sz="3200" dirty="0"/>
          </a:p>
        </p:txBody>
      </p:sp>
      <p:sp>
        <p:nvSpPr>
          <p:cNvPr id="3" name="Content Placeholder 2"/>
          <p:cNvSpPr>
            <a:spLocks noGrp="1"/>
          </p:cNvSpPr>
          <p:nvPr>
            <p:ph idx="1"/>
          </p:nvPr>
        </p:nvSpPr>
        <p:spPr>
          <a:xfrm>
            <a:off x="457200" y="1447800"/>
            <a:ext cx="8229600" cy="4876800"/>
          </a:xfrm>
        </p:spPr>
        <p:txBody>
          <a:bodyPr>
            <a:normAutofit/>
          </a:bodyPr>
          <a:lstStyle/>
          <a:p>
            <a:pPr>
              <a:buNone/>
            </a:pPr>
            <a:r>
              <a:rPr lang="en-US" b="1" dirty="0" err="1" smtClean="0"/>
              <a:t>Tăng</a:t>
            </a:r>
            <a:r>
              <a:rPr lang="en-US" b="1" dirty="0" smtClean="0"/>
              <a:t> </a:t>
            </a:r>
            <a:r>
              <a:rPr lang="en-US" b="1" dirty="0" err="1" smtClean="0"/>
              <a:t>cường</a:t>
            </a:r>
            <a:r>
              <a:rPr lang="en-US" b="1" dirty="0" smtClean="0"/>
              <a:t> </a:t>
            </a:r>
            <a:r>
              <a:rPr lang="en-US" b="1" dirty="0" err="1" smtClean="0"/>
              <a:t>đối</a:t>
            </a:r>
            <a:r>
              <a:rPr lang="en-US" b="1" dirty="0" smtClean="0"/>
              <a:t> </a:t>
            </a:r>
            <a:r>
              <a:rPr lang="en-US" b="1" dirty="0" err="1" smtClean="0"/>
              <a:t>thoại</a:t>
            </a:r>
            <a:r>
              <a:rPr lang="en-US" b="1" dirty="0" smtClean="0"/>
              <a:t>:</a:t>
            </a:r>
          </a:p>
          <a:p>
            <a:pPr lvl="1"/>
            <a:r>
              <a:rPr lang="en-US" dirty="0" err="1" smtClean="0"/>
              <a:t>Các</a:t>
            </a:r>
            <a:r>
              <a:rPr lang="en-US" dirty="0" smtClean="0"/>
              <a:t> </a:t>
            </a:r>
            <a:r>
              <a:rPr lang="en-US" dirty="0" err="1" smtClean="0"/>
              <a:t>cuộc</a:t>
            </a:r>
            <a:r>
              <a:rPr lang="en-US" dirty="0" smtClean="0"/>
              <a:t> </a:t>
            </a:r>
            <a:r>
              <a:rPr lang="en-US" dirty="0" err="1" smtClean="0"/>
              <a:t>họp</a:t>
            </a:r>
            <a:r>
              <a:rPr lang="en-US" dirty="0" smtClean="0"/>
              <a:t> </a:t>
            </a:r>
            <a:r>
              <a:rPr lang="en-US" dirty="0" err="1" smtClean="0"/>
              <a:t>HPG</a:t>
            </a:r>
            <a:r>
              <a:rPr lang="en-US" dirty="0" smtClean="0"/>
              <a:t> </a:t>
            </a:r>
            <a:r>
              <a:rPr lang="en-US" dirty="0" err="1" smtClean="0"/>
              <a:t>có</a:t>
            </a:r>
            <a:r>
              <a:rPr lang="en-US" dirty="0" smtClean="0"/>
              <a:t> </a:t>
            </a:r>
            <a:r>
              <a:rPr lang="en-US" dirty="0" err="1" smtClean="0"/>
              <a:t>đại</a:t>
            </a:r>
            <a:r>
              <a:rPr lang="en-US" dirty="0" smtClean="0"/>
              <a:t> </a:t>
            </a:r>
            <a:r>
              <a:rPr lang="en-US" dirty="0" err="1" smtClean="0"/>
              <a:t>diện</a:t>
            </a:r>
            <a:r>
              <a:rPr lang="en-US" dirty="0" smtClean="0"/>
              <a:t> INGO </a:t>
            </a:r>
            <a:r>
              <a:rPr lang="en-US" dirty="0" err="1" smtClean="0"/>
              <a:t>tham</a:t>
            </a:r>
            <a:r>
              <a:rPr lang="en-US" dirty="0" smtClean="0"/>
              <a:t> </a:t>
            </a:r>
            <a:r>
              <a:rPr lang="en-US" dirty="0" err="1" smtClean="0"/>
              <a:t>gia</a:t>
            </a:r>
            <a:endParaRPr lang="en-US" dirty="0" smtClean="0"/>
          </a:p>
          <a:p>
            <a:pPr lvl="2"/>
            <a:r>
              <a:rPr lang="en-US" dirty="0" err="1" smtClean="0"/>
              <a:t>Diễn</a:t>
            </a:r>
            <a:r>
              <a:rPr lang="en-US" dirty="0" smtClean="0"/>
              <a:t> </a:t>
            </a:r>
            <a:r>
              <a:rPr lang="en-US" dirty="0" err="1" smtClean="0"/>
              <a:t>đàn</a:t>
            </a:r>
            <a:r>
              <a:rPr lang="en-US" dirty="0" smtClean="0"/>
              <a:t> </a:t>
            </a:r>
            <a:r>
              <a:rPr lang="en-US" dirty="0" err="1" smtClean="0"/>
              <a:t>đối</a:t>
            </a:r>
            <a:r>
              <a:rPr lang="en-US" dirty="0" smtClean="0"/>
              <a:t> </a:t>
            </a:r>
            <a:r>
              <a:rPr lang="en-US" dirty="0" err="1" smtClean="0"/>
              <a:t>thoại</a:t>
            </a:r>
            <a:r>
              <a:rPr lang="en-US" dirty="0" smtClean="0"/>
              <a:t> </a:t>
            </a:r>
            <a:r>
              <a:rPr lang="en-US" dirty="0" err="1" smtClean="0"/>
              <a:t>chính</a:t>
            </a:r>
            <a:r>
              <a:rPr lang="en-US" dirty="0" smtClean="0"/>
              <a:t> </a:t>
            </a:r>
            <a:r>
              <a:rPr lang="en-US" dirty="0" err="1" smtClean="0"/>
              <a:t>sách</a:t>
            </a:r>
            <a:r>
              <a:rPr lang="en-US" dirty="0" smtClean="0"/>
              <a:t> </a:t>
            </a:r>
            <a:r>
              <a:rPr lang="en-US" dirty="0" err="1" smtClean="0"/>
              <a:t>cấp</a:t>
            </a:r>
            <a:r>
              <a:rPr lang="en-US" dirty="0" smtClean="0"/>
              <a:t> </a:t>
            </a:r>
            <a:r>
              <a:rPr lang="en-US" dirty="0" err="1" smtClean="0"/>
              <a:t>cao</a:t>
            </a:r>
            <a:r>
              <a:rPr lang="en-US" dirty="0" smtClean="0"/>
              <a:t> </a:t>
            </a:r>
            <a:r>
              <a:rPr lang="en-US" dirty="0" err="1" smtClean="0"/>
              <a:t>của</a:t>
            </a:r>
            <a:r>
              <a:rPr lang="en-US" dirty="0" smtClean="0"/>
              <a:t> </a:t>
            </a:r>
            <a:r>
              <a:rPr lang="en-US" dirty="0" err="1" smtClean="0"/>
              <a:t>ngành</a:t>
            </a:r>
            <a:r>
              <a:rPr lang="en-US" dirty="0" smtClean="0"/>
              <a:t> Y </a:t>
            </a:r>
            <a:r>
              <a:rPr lang="en-US" dirty="0" err="1" smtClean="0"/>
              <a:t>tế</a:t>
            </a:r>
            <a:r>
              <a:rPr lang="en-US" dirty="0" smtClean="0"/>
              <a:t>, </a:t>
            </a:r>
            <a:r>
              <a:rPr lang="en-US" dirty="0" err="1" smtClean="0"/>
              <a:t>các</a:t>
            </a:r>
            <a:r>
              <a:rPr lang="en-US" dirty="0" smtClean="0"/>
              <a:t> </a:t>
            </a:r>
            <a:r>
              <a:rPr lang="en-US" dirty="0" err="1" smtClean="0"/>
              <a:t>ĐTPT</a:t>
            </a:r>
            <a:r>
              <a:rPr lang="en-US" dirty="0" smtClean="0"/>
              <a:t>, </a:t>
            </a:r>
            <a:r>
              <a:rPr lang="en-US" dirty="0" err="1" smtClean="0"/>
              <a:t>các</a:t>
            </a:r>
            <a:r>
              <a:rPr lang="en-US" dirty="0" smtClean="0"/>
              <a:t> </a:t>
            </a:r>
            <a:r>
              <a:rPr lang="en-US" dirty="0" err="1" smtClean="0"/>
              <a:t>đại</a:t>
            </a:r>
            <a:r>
              <a:rPr lang="en-US" dirty="0" smtClean="0"/>
              <a:t> </a:t>
            </a:r>
            <a:r>
              <a:rPr lang="en-US" dirty="0" err="1" smtClean="0"/>
              <a:t>diện</a:t>
            </a:r>
            <a:r>
              <a:rPr lang="en-US" dirty="0" smtClean="0"/>
              <a:t> </a:t>
            </a:r>
            <a:r>
              <a:rPr lang="en-US" dirty="0" err="1" smtClean="0"/>
              <a:t>của</a:t>
            </a:r>
            <a:r>
              <a:rPr lang="en-US" dirty="0" smtClean="0"/>
              <a:t> </a:t>
            </a:r>
            <a:r>
              <a:rPr lang="en-US" dirty="0" err="1" smtClean="0"/>
              <a:t>các</a:t>
            </a:r>
            <a:r>
              <a:rPr lang="en-US" dirty="0" smtClean="0"/>
              <a:t> </a:t>
            </a:r>
            <a:r>
              <a:rPr lang="en-US" dirty="0" err="1" smtClean="0"/>
              <a:t>tổ</a:t>
            </a:r>
            <a:r>
              <a:rPr lang="en-US" dirty="0" smtClean="0"/>
              <a:t> </a:t>
            </a:r>
            <a:r>
              <a:rPr lang="en-US" dirty="0" err="1" smtClean="0"/>
              <a:t>chức</a:t>
            </a:r>
            <a:r>
              <a:rPr lang="en-US" dirty="0" smtClean="0"/>
              <a:t> </a:t>
            </a:r>
            <a:r>
              <a:rPr lang="en-US" dirty="0" err="1" smtClean="0"/>
              <a:t>xã</a:t>
            </a:r>
            <a:r>
              <a:rPr lang="en-US" dirty="0" smtClean="0"/>
              <a:t> </a:t>
            </a:r>
            <a:r>
              <a:rPr lang="en-US" dirty="0" err="1" smtClean="0"/>
              <a:t>hội</a:t>
            </a:r>
            <a:r>
              <a:rPr lang="en-US" dirty="0" smtClean="0"/>
              <a:t> </a:t>
            </a:r>
            <a:r>
              <a:rPr lang="en-US" dirty="0" err="1" smtClean="0"/>
              <a:t>dân</a:t>
            </a:r>
            <a:r>
              <a:rPr lang="en-US" dirty="0" smtClean="0"/>
              <a:t> </a:t>
            </a:r>
            <a:r>
              <a:rPr lang="en-US" dirty="0" err="1" smtClean="0"/>
              <a:t>sự</a:t>
            </a:r>
            <a:r>
              <a:rPr lang="en-US" dirty="0" smtClean="0"/>
              <a:t> </a:t>
            </a:r>
            <a:r>
              <a:rPr lang="en-US" dirty="0" err="1" smtClean="0"/>
              <a:t>và</a:t>
            </a:r>
            <a:r>
              <a:rPr lang="en-US" dirty="0" smtClean="0"/>
              <a:t> </a:t>
            </a:r>
            <a:r>
              <a:rPr lang="en-US" dirty="0" err="1" smtClean="0"/>
              <a:t>các</a:t>
            </a:r>
            <a:r>
              <a:rPr lang="en-US" dirty="0" smtClean="0"/>
              <a:t> </a:t>
            </a:r>
            <a:r>
              <a:rPr lang="en-US" dirty="0" err="1" smtClean="0"/>
              <a:t>Bộ</a:t>
            </a:r>
            <a:r>
              <a:rPr lang="en-US" dirty="0" smtClean="0"/>
              <a:t> </a:t>
            </a:r>
            <a:r>
              <a:rPr lang="en-US" dirty="0" err="1" smtClean="0"/>
              <a:t>ngành</a:t>
            </a:r>
            <a:r>
              <a:rPr lang="en-US" dirty="0" smtClean="0"/>
              <a:t> </a:t>
            </a:r>
            <a:r>
              <a:rPr lang="en-US" dirty="0" err="1" smtClean="0"/>
              <a:t>khác</a:t>
            </a:r>
            <a:r>
              <a:rPr lang="en-US" dirty="0" smtClean="0"/>
              <a:t> </a:t>
            </a:r>
            <a:r>
              <a:rPr lang="en-US" dirty="0" err="1" smtClean="0"/>
              <a:t>của</a:t>
            </a:r>
            <a:r>
              <a:rPr lang="en-US" dirty="0" smtClean="0"/>
              <a:t> </a:t>
            </a:r>
            <a:r>
              <a:rPr lang="en-US" dirty="0" err="1" smtClean="0"/>
              <a:t>chính</a:t>
            </a:r>
            <a:r>
              <a:rPr lang="en-US" dirty="0" smtClean="0"/>
              <a:t> </a:t>
            </a:r>
            <a:r>
              <a:rPr lang="en-US" dirty="0" err="1" smtClean="0"/>
              <a:t>phủ</a:t>
            </a:r>
            <a:r>
              <a:rPr lang="en-US" dirty="0" smtClean="0"/>
              <a:t>.</a:t>
            </a:r>
          </a:p>
          <a:p>
            <a:pPr lvl="2"/>
            <a:r>
              <a:rPr lang="en-US" dirty="0" smtClean="0"/>
              <a:t> </a:t>
            </a:r>
            <a:r>
              <a:rPr lang="en-US" dirty="0" err="1" smtClean="0"/>
              <a:t>HPG</a:t>
            </a:r>
            <a:r>
              <a:rPr lang="en-US" dirty="0" smtClean="0"/>
              <a:t> - </a:t>
            </a:r>
            <a:r>
              <a:rPr lang="en-US" dirty="0" err="1" smtClean="0"/>
              <a:t>diễn</a:t>
            </a:r>
            <a:r>
              <a:rPr lang="en-US" dirty="0" smtClean="0"/>
              <a:t> </a:t>
            </a:r>
            <a:r>
              <a:rPr lang="en-US" dirty="0" err="1" smtClean="0"/>
              <a:t>đàn</a:t>
            </a:r>
            <a:r>
              <a:rPr lang="en-US" dirty="0" smtClean="0"/>
              <a:t> </a:t>
            </a:r>
            <a:r>
              <a:rPr lang="en-US" dirty="0" err="1" smtClean="0"/>
              <a:t>chính</a:t>
            </a:r>
            <a:r>
              <a:rPr lang="en-US" dirty="0" smtClean="0"/>
              <a:t> </a:t>
            </a:r>
            <a:r>
              <a:rPr lang="en-US" dirty="0" err="1" smtClean="0"/>
              <a:t>trong</a:t>
            </a:r>
            <a:r>
              <a:rPr lang="en-US" dirty="0" smtClean="0"/>
              <a:t> </a:t>
            </a:r>
            <a:r>
              <a:rPr lang="en-US" dirty="0" err="1" smtClean="0"/>
              <a:t>việc</a:t>
            </a:r>
            <a:r>
              <a:rPr lang="en-US" dirty="0" smtClean="0"/>
              <a:t> </a:t>
            </a:r>
            <a:r>
              <a:rPr lang="en-US" dirty="0" err="1" smtClean="0"/>
              <a:t>tạo</a:t>
            </a:r>
            <a:r>
              <a:rPr lang="en-US" dirty="0" smtClean="0"/>
              <a:t> </a:t>
            </a:r>
            <a:r>
              <a:rPr lang="en-US" dirty="0" err="1" smtClean="0"/>
              <a:t>dựng</a:t>
            </a:r>
            <a:r>
              <a:rPr lang="en-US" dirty="0" smtClean="0"/>
              <a:t> </a:t>
            </a:r>
            <a:r>
              <a:rPr lang="en-US" dirty="0" err="1" smtClean="0"/>
              <a:t>sự</a:t>
            </a:r>
            <a:r>
              <a:rPr lang="en-US" dirty="0" smtClean="0"/>
              <a:t> tin </a:t>
            </a:r>
            <a:r>
              <a:rPr lang="en-US" dirty="0" err="1" smtClean="0"/>
              <a:t>tưởng</a:t>
            </a:r>
            <a:r>
              <a:rPr lang="en-US" dirty="0" smtClean="0"/>
              <a:t>, </a:t>
            </a:r>
            <a:r>
              <a:rPr lang="en-US" dirty="0" err="1" smtClean="0"/>
              <a:t>xây</a:t>
            </a:r>
            <a:r>
              <a:rPr lang="en-US" dirty="0" smtClean="0"/>
              <a:t> </a:t>
            </a:r>
            <a:r>
              <a:rPr lang="en-US" dirty="0" err="1" smtClean="0"/>
              <a:t>dựng</a:t>
            </a:r>
            <a:r>
              <a:rPr lang="en-US" dirty="0" smtClean="0"/>
              <a:t> </a:t>
            </a:r>
            <a:r>
              <a:rPr lang="en-US" dirty="0" err="1" smtClean="0"/>
              <a:t>hiểu</a:t>
            </a:r>
            <a:r>
              <a:rPr lang="en-US" dirty="0" smtClean="0"/>
              <a:t> </a:t>
            </a:r>
            <a:r>
              <a:rPr lang="en-US" dirty="0" err="1" smtClean="0"/>
              <a:t>biết</a:t>
            </a:r>
            <a:r>
              <a:rPr lang="en-US" dirty="0" smtClean="0"/>
              <a:t> </a:t>
            </a:r>
            <a:r>
              <a:rPr lang="en-US" dirty="0" err="1" smtClean="0"/>
              <a:t>chung</a:t>
            </a:r>
            <a:r>
              <a:rPr lang="en-US" dirty="0" smtClean="0"/>
              <a:t> </a:t>
            </a:r>
            <a:r>
              <a:rPr lang="en-US" dirty="0" err="1" smtClean="0"/>
              <a:t>và</a:t>
            </a:r>
            <a:r>
              <a:rPr lang="en-US" dirty="0" smtClean="0"/>
              <a:t> </a:t>
            </a:r>
            <a:r>
              <a:rPr lang="en-US" dirty="0" err="1" smtClean="0"/>
              <a:t>hỗ</a:t>
            </a:r>
            <a:r>
              <a:rPr lang="en-US" dirty="0" smtClean="0"/>
              <a:t> </a:t>
            </a:r>
            <a:r>
              <a:rPr lang="en-US" dirty="0" err="1" smtClean="0"/>
              <a:t>trợ</a:t>
            </a:r>
            <a:r>
              <a:rPr lang="en-US" dirty="0" smtClean="0"/>
              <a:t> </a:t>
            </a:r>
            <a:r>
              <a:rPr lang="en-US" dirty="0" err="1" smtClean="0"/>
              <a:t>tiến</a:t>
            </a:r>
            <a:r>
              <a:rPr lang="en-US" dirty="0" smtClean="0"/>
              <a:t> </a:t>
            </a:r>
            <a:r>
              <a:rPr lang="en-US" dirty="0" err="1" smtClean="0"/>
              <a:t>bộ</a:t>
            </a:r>
            <a:r>
              <a:rPr lang="en-US" dirty="0" smtClean="0"/>
              <a:t> </a:t>
            </a:r>
            <a:r>
              <a:rPr lang="en-US" dirty="0" err="1" smtClean="0"/>
              <a:t>theo</a:t>
            </a:r>
            <a:r>
              <a:rPr lang="en-US" dirty="0" smtClean="0"/>
              <a:t> </a:t>
            </a:r>
            <a:r>
              <a:rPr lang="en-US" dirty="0" err="1" smtClean="0"/>
              <a:t>hướng</a:t>
            </a:r>
            <a:r>
              <a:rPr lang="en-US" dirty="0" smtClean="0"/>
              <a:t> </a:t>
            </a:r>
            <a:r>
              <a:rPr lang="en-US" dirty="0" err="1" smtClean="0"/>
              <a:t>các</a:t>
            </a:r>
            <a:r>
              <a:rPr lang="en-US" dirty="0" smtClean="0"/>
              <a:t> </a:t>
            </a:r>
            <a:r>
              <a:rPr lang="en-US" dirty="0" err="1" smtClean="0"/>
              <a:t>hệ</a:t>
            </a:r>
            <a:r>
              <a:rPr lang="en-US" dirty="0" smtClean="0"/>
              <a:t> </a:t>
            </a:r>
            <a:r>
              <a:rPr lang="en-US" dirty="0" err="1" smtClean="0"/>
              <a:t>thống</a:t>
            </a:r>
            <a:r>
              <a:rPr lang="en-US" dirty="0" smtClean="0"/>
              <a:t> </a:t>
            </a:r>
            <a:r>
              <a:rPr lang="en-US" dirty="0" err="1" smtClean="0"/>
              <a:t>và</a:t>
            </a:r>
            <a:r>
              <a:rPr lang="en-US" dirty="0" smtClean="0"/>
              <a:t> </a:t>
            </a:r>
            <a:r>
              <a:rPr lang="en-US" dirty="0" err="1" smtClean="0"/>
              <a:t>cách</a:t>
            </a:r>
            <a:r>
              <a:rPr lang="en-US" dirty="0" smtClean="0"/>
              <a:t> </a:t>
            </a:r>
            <a:r>
              <a:rPr lang="en-US" dirty="0" err="1" smtClean="0"/>
              <a:t>thức</a:t>
            </a:r>
            <a:r>
              <a:rPr lang="en-US" dirty="0" smtClean="0"/>
              <a:t> </a:t>
            </a:r>
            <a:r>
              <a:rPr lang="en-US" dirty="0" err="1" smtClean="0"/>
              <a:t>làm</a:t>
            </a:r>
            <a:r>
              <a:rPr lang="en-US" dirty="0" smtClean="0"/>
              <a:t> </a:t>
            </a:r>
            <a:r>
              <a:rPr lang="en-US" dirty="0" err="1" smtClean="0"/>
              <a:t>việc</a:t>
            </a:r>
            <a:r>
              <a:rPr lang="en-US" dirty="0" smtClean="0"/>
              <a:t> </a:t>
            </a:r>
            <a:r>
              <a:rPr lang="en-US" dirty="0" err="1" smtClean="0"/>
              <a:t>chung</a:t>
            </a:r>
            <a:r>
              <a:rPr lang="en-US" dirty="0" smtClean="0"/>
              <a:t> </a:t>
            </a:r>
            <a:r>
              <a:rPr lang="en-US" dirty="0" err="1" smtClean="0"/>
              <a:t>trong</a:t>
            </a:r>
            <a:r>
              <a:rPr lang="en-US" dirty="0" smtClean="0"/>
              <a:t> </a:t>
            </a:r>
            <a:r>
              <a:rPr lang="en-US" dirty="0" err="1" smtClean="0"/>
              <a:t>lĩnh</a:t>
            </a:r>
            <a:r>
              <a:rPr lang="en-US" dirty="0" smtClean="0"/>
              <a:t> </a:t>
            </a:r>
            <a:r>
              <a:rPr lang="en-US" dirty="0" err="1" smtClean="0"/>
              <a:t>vực</a:t>
            </a:r>
            <a:r>
              <a:rPr lang="en-US" dirty="0" smtClean="0"/>
              <a:t> y </a:t>
            </a:r>
            <a:r>
              <a:rPr lang="en-US" dirty="0" err="1" smtClean="0"/>
              <a:t>tế</a:t>
            </a:r>
            <a:endParaRPr lang="en-US" dirty="0" smtClean="0"/>
          </a:p>
          <a:p>
            <a:pPr lvl="2"/>
            <a:r>
              <a:rPr lang="en-US" dirty="0" err="1" smtClean="0"/>
              <a:t>HPG</a:t>
            </a:r>
            <a:r>
              <a:rPr lang="en-US" dirty="0" smtClean="0"/>
              <a:t> - </a:t>
            </a:r>
            <a:r>
              <a:rPr lang="en-US" dirty="0" err="1" smtClean="0"/>
              <a:t>liên</a:t>
            </a:r>
            <a:r>
              <a:rPr lang="en-US" dirty="0" smtClean="0"/>
              <a:t> </a:t>
            </a:r>
            <a:r>
              <a:rPr lang="en-US" dirty="0" err="1" smtClean="0"/>
              <a:t>hệ</a:t>
            </a:r>
            <a:r>
              <a:rPr lang="en-US" dirty="0" smtClean="0"/>
              <a:t> </a:t>
            </a:r>
            <a:r>
              <a:rPr lang="en-US" dirty="0" err="1" smtClean="0"/>
              <a:t>và</a:t>
            </a:r>
            <a:r>
              <a:rPr lang="en-US" dirty="0" smtClean="0"/>
              <a:t> </a:t>
            </a:r>
            <a:r>
              <a:rPr lang="en-US" dirty="0" err="1" smtClean="0"/>
              <a:t>thiết</a:t>
            </a:r>
            <a:r>
              <a:rPr lang="en-US" dirty="0" smtClean="0"/>
              <a:t> </a:t>
            </a:r>
            <a:r>
              <a:rPr lang="en-US" dirty="0" err="1" smtClean="0"/>
              <a:t>lập</a:t>
            </a:r>
            <a:r>
              <a:rPr lang="en-US" dirty="0" smtClean="0"/>
              <a:t> </a:t>
            </a:r>
            <a:r>
              <a:rPr lang="en-US" dirty="0" err="1" smtClean="0"/>
              <a:t>mối</a:t>
            </a:r>
            <a:r>
              <a:rPr lang="en-US" dirty="0" smtClean="0"/>
              <a:t> </a:t>
            </a:r>
            <a:r>
              <a:rPr lang="en-US" dirty="0" err="1" smtClean="0"/>
              <a:t>liên</a:t>
            </a:r>
            <a:r>
              <a:rPr lang="en-US" dirty="0" smtClean="0"/>
              <a:t> </a:t>
            </a:r>
            <a:r>
              <a:rPr lang="en-US" dirty="0" err="1" smtClean="0"/>
              <a:t>hệ</a:t>
            </a:r>
            <a:r>
              <a:rPr lang="en-US" dirty="0" smtClean="0"/>
              <a:t> </a:t>
            </a:r>
            <a:r>
              <a:rPr lang="en-US" dirty="0" err="1" smtClean="0"/>
              <a:t>với</a:t>
            </a:r>
            <a:r>
              <a:rPr lang="en-US" dirty="0" smtClean="0"/>
              <a:t> </a:t>
            </a:r>
            <a:r>
              <a:rPr lang="en-US" dirty="0" err="1" smtClean="0"/>
              <a:t>các</a:t>
            </a:r>
            <a:r>
              <a:rPr lang="en-US" dirty="0" smtClean="0"/>
              <a:t> </a:t>
            </a:r>
            <a:r>
              <a:rPr lang="en-US" dirty="0" err="1" smtClean="0"/>
              <a:t>nhóm</a:t>
            </a:r>
            <a:r>
              <a:rPr lang="en-US" dirty="0" smtClean="0"/>
              <a:t> </a:t>
            </a:r>
            <a:r>
              <a:rPr lang="en-US" dirty="0" err="1" smtClean="0"/>
              <a:t>đối</a:t>
            </a:r>
            <a:r>
              <a:rPr lang="en-US" dirty="0" smtClean="0"/>
              <a:t> </a:t>
            </a:r>
            <a:r>
              <a:rPr lang="en-US" dirty="0" err="1" smtClean="0"/>
              <a:t>tác</a:t>
            </a:r>
            <a:r>
              <a:rPr lang="en-US" dirty="0" smtClean="0"/>
              <a:t> </a:t>
            </a:r>
            <a:r>
              <a:rPr lang="en-US" dirty="0" err="1" smtClean="0"/>
              <a:t>liên</a:t>
            </a:r>
            <a:r>
              <a:rPr lang="en-US" dirty="0" smtClean="0"/>
              <a:t> </a:t>
            </a:r>
            <a:r>
              <a:rPr lang="en-US" dirty="0" err="1" smtClean="0"/>
              <a:t>ngành</a:t>
            </a:r>
            <a:r>
              <a:rPr lang="en-US" dirty="0" smtClean="0"/>
              <a:t> </a:t>
            </a:r>
            <a:r>
              <a:rPr lang="en-US" dirty="0" err="1" smtClean="0"/>
              <a:t>khác</a:t>
            </a:r>
            <a:r>
              <a:rPr lang="en-US" dirty="0" smtClean="0"/>
              <a:t>: </a:t>
            </a:r>
            <a:r>
              <a:rPr lang="en-US" dirty="0" err="1" smtClean="0"/>
              <a:t>PAHI</a:t>
            </a:r>
            <a:r>
              <a:rPr lang="en-US" dirty="0" smtClean="0"/>
              <a:t>, </a:t>
            </a:r>
            <a:r>
              <a:rPr lang="en-US" dirty="0" err="1" smtClean="0"/>
              <a:t>các</a:t>
            </a:r>
            <a:r>
              <a:rPr lang="en-US" dirty="0" smtClean="0"/>
              <a:t> </a:t>
            </a:r>
            <a:r>
              <a:rPr lang="en-US" dirty="0" err="1" smtClean="0"/>
              <a:t>Nhóm</a:t>
            </a:r>
            <a:r>
              <a:rPr lang="en-US" dirty="0" smtClean="0"/>
              <a:t> </a:t>
            </a:r>
            <a:r>
              <a:rPr lang="en-US" dirty="0" err="1" smtClean="0"/>
              <a:t>công</a:t>
            </a:r>
            <a:r>
              <a:rPr lang="en-US" dirty="0" smtClean="0"/>
              <a:t> </a:t>
            </a:r>
            <a:r>
              <a:rPr lang="en-US" dirty="0" err="1" smtClean="0"/>
              <a:t>tác</a:t>
            </a:r>
            <a:r>
              <a:rPr lang="en-US" dirty="0" smtClean="0"/>
              <a:t> </a:t>
            </a:r>
            <a:r>
              <a:rPr lang="en-US" dirty="0" err="1" smtClean="0"/>
              <a:t>về</a:t>
            </a:r>
            <a:r>
              <a:rPr lang="en-US" dirty="0" smtClean="0"/>
              <a:t> HIV, </a:t>
            </a:r>
            <a:r>
              <a:rPr lang="en-US" dirty="0" err="1" smtClean="0"/>
              <a:t>Sức</a:t>
            </a:r>
            <a:r>
              <a:rPr lang="en-US" dirty="0" smtClean="0"/>
              <a:t> </a:t>
            </a:r>
            <a:r>
              <a:rPr lang="en-US" dirty="0" err="1" smtClean="0"/>
              <a:t>khỏe</a:t>
            </a:r>
            <a:r>
              <a:rPr lang="en-US" dirty="0" smtClean="0"/>
              <a:t> </a:t>
            </a:r>
            <a:r>
              <a:rPr lang="en-US" dirty="0" err="1" smtClean="0"/>
              <a:t>sinh</a:t>
            </a:r>
            <a:r>
              <a:rPr lang="en-US" dirty="0" smtClean="0"/>
              <a:t> </a:t>
            </a:r>
            <a:r>
              <a:rPr lang="en-US" dirty="0" err="1" smtClean="0"/>
              <a:t>sản</a:t>
            </a:r>
            <a:r>
              <a:rPr lang="en-US" dirty="0" smtClean="0"/>
              <a:t> </a:t>
            </a:r>
            <a:r>
              <a:rPr lang="en-US" dirty="0" err="1" smtClean="0"/>
              <a:t>và</a:t>
            </a:r>
            <a:r>
              <a:rPr lang="en-US" dirty="0" smtClean="0"/>
              <a:t> </a:t>
            </a:r>
            <a:r>
              <a:rPr lang="en-US" dirty="0" err="1" smtClean="0"/>
              <a:t>Diễn</a:t>
            </a:r>
            <a:r>
              <a:rPr lang="en-US" dirty="0" smtClean="0"/>
              <a:t> </a:t>
            </a:r>
            <a:r>
              <a:rPr lang="en-US" dirty="0" err="1" smtClean="0"/>
              <a:t>đàn</a:t>
            </a:r>
            <a:r>
              <a:rPr lang="en-US" dirty="0" smtClean="0"/>
              <a:t> </a:t>
            </a:r>
            <a:r>
              <a:rPr lang="en-US" dirty="0" err="1" smtClean="0"/>
              <a:t>hiệu</a:t>
            </a:r>
            <a:r>
              <a:rPr lang="en-US" dirty="0" smtClean="0"/>
              <a:t> </a:t>
            </a:r>
            <a:r>
              <a:rPr lang="en-US" dirty="0" err="1" smtClean="0"/>
              <a:t>quả</a:t>
            </a:r>
            <a:r>
              <a:rPr lang="en-US" dirty="0" smtClean="0"/>
              <a:t> </a:t>
            </a:r>
            <a:r>
              <a:rPr lang="en-US" dirty="0" err="1" smtClean="0"/>
              <a:t>Viện</a:t>
            </a:r>
            <a:r>
              <a:rPr lang="en-US" dirty="0" smtClean="0"/>
              <a:t> </a:t>
            </a:r>
            <a:r>
              <a:rPr lang="en-US" dirty="0" err="1" smtClean="0"/>
              <a:t>trợ</a:t>
            </a:r>
            <a:r>
              <a:rPr lang="en-US" dirty="0" smtClean="0"/>
              <a:t> (AEF).</a:t>
            </a:r>
            <a:endParaRPr lang="vi-VN" dirty="0" smtClean="0"/>
          </a:p>
          <a:p>
            <a:pPr lvl="1"/>
            <a:r>
              <a:rPr lang="en-US" dirty="0" err="1" smtClean="0"/>
              <a:t>Báo</a:t>
            </a:r>
            <a:r>
              <a:rPr lang="en-US" dirty="0" smtClean="0"/>
              <a:t> </a:t>
            </a:r>
            <a:r>
              <a:rPr lang="en-US" dirty="0" err="1" smtClean="0"/>
              <a:t>cáo</a:t>
            </a:r>
            <a:r>
              <a:rPr lang="en-US" dirty="0" smtClean="0"/>
              <a:t> </a:t>
            </a:r>
            <a:r>
              <a:rPr lang="en-US" dirty="0" err="1" smtClean="0"/>
              <a:t>JHAR</a:t>
            </a:r>
            <a:r>
              <a:rPr lang="en-US" dirty="0" smtClean="0"/>
              <a:t> </a:t>
            </a:r>
            <a:r>
              <a:rPr lang="en-US" dirty="0" err="1" smtClean="0"/>
              <a:t>hàng</a:t>
            </a:r>
            <a:r>
              <a:rPr lang="en-US" dirty="0" smtClean="0"/>
              <a:t> </a:t>
            </a:r>
            <a:r>
              <a:rPr lang="en-US" dirty="0" err="1" smtClean="0"/>
              <a:t>năm</a:t>
            </a:r>
            <a:r>
              <a:rPr lang="en-US" dirty="0" smtClean="0"/>
              <a:t> </a:t>
            </a:r>
            <a:r>
              <a:rPr lang="en-US" dirty="0" err="1" smtClean="0"/>
              <a:t>từ</a:t>
            </a:r>
            <a:r>
              <a:rPr lang="en-US" dirty="0" smtClean="0"/>
              <a:t> 2007</a:t>
            </a:r>
          </a:p>
          <a:p>
            <a:pPr lvl="1"/>
            <a:r>
              <a:rPr lang="en-US" dirty="0" err="1" smtClean="0"/>
              <a:t>Các</a:t>
            </a:r>
            <a:r>
              <a:rPr lang="en-US" dirty="0" smtClean="0"/>
              <a:t> </a:t>
            </a:r>
            <a:r>
              <a:rPr lang="en-US" dirty="0" err="1" smtClean="0"/>
              <a:t>cuộc</a:t>
            </a:r>
            <a:r>
              <a:rPr lang="en-US" dirty="0" smtClean="0"/>
              <a:t> </a:t>
            </a:r>
            <a:r>
              <a:rPr lang="en-US" dirty="0" err="1" smtClean="0"/>
              <a:t>họp</a:t>
            </a:r>
            <a:r>
              <a:rPr lang="en-US" dirty="0" smtClean="0"/>
              <a:t> </a:t>
            </a:r>
            <a:r>
              <a:rPr lang="en-US" dirty="0" err="1" smtClean="0"/>
              <a:t>giữa</a:t>
            </a:r>
            <a:r>
              <a:rPr lang="en-US" dirty="0" smtClean="0"/>
              <a:t> </a:t>
            </a:r>
            <a:r>
              <a:rPr lang="en-US" dirty="0" err="1" smtClean="0"/>
              <a:t>Bộ</a:t>
            </a:r>
            <a:r>
              <a:rPr lang="en-US" dirty="0" smtClean="0"/>
              <a:t> Y </a:t>
            </a:r>
            <a:r>
              <a:rPr lang="en-US" dirty="0" err="1" smtClean="0"/>
              <a:t>tế</a:t>
            </a:r>
            <a:r>
              <a:rPr lang="en-US" dirty="0" smtClean="0"/>
              <a:t> </a:t>
            </a:r>
            <a:r>
              <a:rPr lang="en-US" dirty="0" err="1" smtClean="0"/>
              <a:t>và</a:t>
            </a:r>
            <a:r>
              <a:rPr lang="en-US" dirty="0" smtClean="0"/>
              <a:t> </a:t>
            </a:r>
            <a:r>
              <a:rPr lang="en-US" dirty="0" err="1" smtClean="0"/>
              <a:t>INGOs</a:t>
            </a:r>
            <a:endParaRPr lang="en-US" dirty="0" smtClean="0"/>
          </a:p>
          <a:p>
            <a:pPr>
              <a:buNone/>
            </a:pPr>
            <a:endParaRPr lang="en-US" dirty="0" smtClean="0"/>
          </a:p>
          <a:p>
            <a:pPr algn="r">
              <a:buNone/>
            </a:pPr>
            <a:endParaRPr lang="en-US" sz="2000" i="1" dirty="0" smtClean="0"/>
          </a:p>
          <a:p>
            <a:pPr>
              <a:buNone/>
            </a:pPr>
            <a:endParaRPr lang="vi-V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normAutofit/>
          </a:bodyPr>
          <a:lstStyle/>
          <a:p>
            <a:r>
              <a:rPr lang="en-US" sz="3200" b="1" dirty="0" smtClean="0">
                <a:latin typeface="Times New Roman" pitchFamily="18" charset="0"/>
                <a:cs typeface="Times New Roman" pitchFamily="18" charset="0"/>
              </a:rPr>
              <a:t>VII. </a:t>
            </a:r>
            <a:r>
              <a:rPr lang="en-US" sz="3200" b="1" dirty="0" err="1" smtClean="0">
                <a:latin typeface="Times New Roman" pitchFamily="18" charset="0"/>
                <a:cs typeface="Times New Roman" pitchFamily="18" charset="0"/>
              </a:rPr>
              <a:t>Một</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số</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đề</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xuất</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thảo</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luận</a:t>
            </a:r>
            <a:endParaRPr lang="vi-VN" sz="3200" dirty="0"/>
          </a:p>
        </p:txBody>
      </p:sp>
      <p:sp>
        <p:nvSpPr>
          <p:cNvPr id="3" name="Content Placeholder 2"/>
          <p:cNvSpPr>
            <a:spLocks noGrp="1"/>
          </p:cNvSpPr>
          <p:nvPr>
            <p:ph idx="1"/>
          </p:nvPr>
        </p:nvSpPr>
        <p:spPr>
          <a:xfrm>
            <a:off x="457200" y="1447800"/>
            <a:ext cx="8229600" cy="4876800"/>
          </a:xfrm>
        </p:spPr>
        <p:txBody>
          <a:bodyPr>
            <a:normAutofit/>
          </a:bodyPr>
          <a:lstStyle/>
          <a:p>
            <a:pPr>
              <a:buNone/>
            </a:pPr>
            <a:r>
              <a:rPr lang="en-US" b="1" dirty="0" err="1" smtClean="0"/>
              <a:t>Tăng</a:t>
            </a:r>
            <a:r>
              <a:rPr lang="en-US" b="1" dirty="0" smtClean="0"/>
              <a:t> </a:t>
            </a:r>
            <a:r>
              <a:rPr lang="en-US" b="1" dirty="0" err="1" smtClean="0"/>
              <a:t>cương</a:t>
            </a:r>
            <a:r>
              <a:rPr lang="en-US" b="1" dirty="0" smtClean="0"/>
              <a:t> </a:t>
            </a:r>
            <a:r>
              <a:rPr lang="en-US" b="1" dirty="0" err="1" smtClean="0"/>
              <a:t>đối</a:t>
            </a:r>
            <a:r>
              <a:rPr lang="en-US" b="1" dirty="0" smtClean="0"/>
              <a:t> </a:t>
            </a:r>
            <a:r>
              <a:rPr lang="en-US" b="1" dirty="0" err="1" smtClean="0"/>
              <a:t>thoại</a:t>
            </a:r>
            <a:endParaRPr lang="en-US" b="1" dirty="0" smtClean="0"/>
          </a:p>
          <a:p>
            <a:pPr>
              <a:buNone/>
            </a:pPr>
            <a:r>
              <a:rPr lang="en-US" dirty="0" err="1" smtClean="0"/>
              <a:t>Cuộc</a:t>
            </a:r>
            <a:r>
              <a:rPr lang="en-US" dirty="0" smtClean="0"/>
              <a:t> </a:t>
            </a:r>
            <a:r>
              <a:rPr lang="en-US" dirty="0" err="1" smtClean="0"/>
              <a:t>họp</a:t>
            </a:r>
            <a:r>
              <a:rPr lang="en-US" dirty="0" smtClean="0"/>
              <a:t> </a:t>
            </a:r>
            <a:r>
              <a:rPr lang="en-US" dirty="0" err="1" smtClean="0"/>
              <a:t>giữa</a:t>
            </a:r>
            <a:r>
              <a:rPr lang="en-US" dirty="0" smtClean="0"/>
              <a:t> </a:t>
            </a:r>
            <a:r>
              <a:rPr lang="en-US" dirty="0" err="1" smtClean="0"/>
              <a:t>Bộ</a:t>
            </a:r>
            <a:r>
              <a:rPr lang="en-US" dirty="0" smtClean="0"/>
              <a:t> Y </a:t>
            </a:r>
            <a:r>
              <a:rPr lang="en-US" dirty="0" err="1" smtClean="0"/>
              <a:t>tế</a:t>
            </a:r>
            <a:r>
              <a:rPr lang="en-US" dirty="0" smtClean="0"/>
              <a:t> </a:t>
            </a:r>
            <a:r>
              <a:rPr lang="en-US" dirty="0" err="1" smtClean="0"/>
              <a:t>và</a:t>
            </a:r>
            <a:r>
              <a:rPr lang="en-US" dirty="0" smtClean="0"/>
              <a:t> </a:t>
            </a:r>
            <a:r>
              <a:rPr lang="en-US" dirty="0" err="1" smtClean="0"/>
              <a:t>các</a:t>
            </a:r>
            <a:r>
              <a:rPr lang="en-US" dirty="0" smtClean="0"/>
              <a:t> </a:t>
            </a:r>
            <a:r>
              <a:rPr lang="en-US" dirty="0" err="1" smtClean="0"/>
              <a:t>tổ</a:t>
            </a:r>
            <a:r>
              <a:rPr lang="en-US" dirty="0" smtClean="0"/>
              <a:t> </a:t>
            </a:r>
            <a:r>
              <a:rPr lang="en-US" dirty="0" err="1" smtClean="0"/>
              <a:t>chức</a:t>
            </a:r>
            <a:r>
              <a:rPr lang="en-US" dirty="0" smtClean="0"/>
              <a:t> Phi </a:t>
            </a:r>
            <a:r>
              <a:rPr lang="en-US" dirty="0" err="1" smtClean="0"/>
              <a:t>Chính</a:t>
            </a:r>
            <a:r>
              <a:rPr lang="en-US" dirty="0" smtClean="0"/>
              <a:t> </a:t>
            </a:r>
            <a:r>
              <a:rPr lang="en-US" dirty="0" err="1" smtClean="0"/>
              <a:t>phủ</a:t>
            </a:r>
            <a:endParaRPr lang="en-US" dirty="0" smtClean="0"/>
          </a:p>
          <a:p>
            <a:r>
              <a:rPr lang="en-US" dirty="0" err="1" smtClean="0"/>
              <a:t>Cuộc</a:t>
            </a:r>
            <a:r>
              <a:rPr lang="en-US" dirty="0" smtClean="0"/>
              <a:t> </a:t>
            </a:r>
            <a:r>
              <a:rPr lang="en-US" dirty="0" err="1" smtClean="0"/>
              <a:t>họp</a:t>
            </a:r>
            <a:r>
              <a:rPr lang="en-US" dirty="0" smtClean="0"/>
              <a:t> </a:t>
            </a:r>
            <a:r>
              <a:rPr lang="en-US" dirty="0" err="1" smtClean="0"/>
              <a:t>lần</a:t>
            </a:r>
            <a:r>
              <a:rPr lang="en-US" dirty="0" smtClean="0"/>
              <a:t> </a:t>
            </a:r>
            <a:r>
              <a:rPr lang="en-US" dirty="0" err="1" smtClean="0"/>
              <a:t>thứ</a:t>
            </a:r>
            <a:r>
              <a:rPr lang="en-US" dirty="0" smtClean="0"/>
              <a:t> </a:t>
            </a:r>
            <a:r>
              <a:rPr lang="en-US" dirty="0" err="1" smtClean="0"/>
              <a:t>Nhất</a:t>
            </a:r>
            <a:r>
              <a:rPr lang="en-US" dirty="0" smtClean="0"/>
              <a:t>: </a:t>
            </a:r>
            <a:r>
              <a:rPr lang="en-US" dirty="0" err="1" smtClean="0"/>
              <a:t>năm</a:t>
            </a:r>
            <a:r>
              <a:rPr lang="en-US" dirty="0" smtClean="0"/>
              <a:t> 2009</a:t>
            </a:r>
          </a:p>
          <a:p>
            <a:r>
              <a:rPr lang="en-US" dirty="0" err="1" smtClean="0"/>
              <a:t>Cuộc</a:t>
            </a:r>
            <a:r>
              <a:rPr lang="en-US" dirty="0" smtClean="0"/>
              <a:t> </a:t>
            </a:r>
            <a:r>
              <a:rPr lang="en-US" dirty="0" err="1" smtClean="0"/>
              <a:t>họp</a:t>
            </a:r>
            <a:r>
              <a:rPr lang="en-US" dirty="0" smtClean="0"/>
              <a:t> </a:t>
            </a:r>
            <a:r>
              <a:rPr lang="en-US" dirty="0" err="1" smtClean="0"/>
              <a:t>lần</a:t>
            </a:r>
            <a:r>
              <a:rPr lang="en-US" dirty="0" smtClean="0"/>
              <a:t> </a:t>
            </a:r>
            <a:r>
              <a:rPr lang="en-US" dirty="0" err="1" smtClean="0"/>
              <a:t>thứ</a:t>
            </a:r>
            <a:r>
              <a:rPr lang="en-US" dirty="0" smtClean="0"/>
              <a:t> </a:t>
            </a:r>
            <a:r>
              <a:rPr lang="en-US" dirty="0" err="1" smtClean="0"/>
              <a:t>Hai</a:t>
            </a:r>
            <a:r>
              <a:rPr lang="en-US" dirty="0" smtClean="0"/>
              <a:t>: </a:t>
            </a:r>
            <a:r>
              <a:rPr lang="en-US" dirty="0" err="1" smtClean="0"/>
              <a:t>năm</a:t>
            </a:r>
            <a:r>
              <a:rPr lang="en-US" dirty="0" smtClean="0"/>
              <a:t> 2011</a:t>
            </a:r>
            <a:r>
              <a:rPr lang="en-US" b="1" dirty="0" smtClean="0"/>
              <a:t> </a:t>
            </a:r>
          </a:p>
          <a:p>
            <a:pPr lvl="1">
              <a:buNone/>
            </a:pPr>
            <a:r>
              <a:rPr lang="en-US" dirty="0" err="1" smtClean="0"/>
              <a:t>Về</a:t>
            </a:r>
            <a:r>
              <a:rPr lang="en-US" dirty="0" smtClean="0"/>
              <a:t> </a:t>
            </a:r>
            <a:r>
              <a:rPr lang="en-US" dirty="0" err="1" smtClean="0"/>
              <a:t>Chiến</a:t>
            </a:r>
            <a:r>
              <a:rPr lang="en-US" dirty="0" smtClean="0"/>
              <a:t> </a:t>
            </a:r>
            <a:r>
              <a:rPr lang="en-US" dirty="0" err="1" smtClean="0"/>
              <a:t>lược</a:t>
            </a:r>
            <a:r>
              <a:rPr lang="en-US" dirty="0" smtClean="0"/>
              <a:t> </a:t>
            </a:r>
            <a:r>
              <a:rPr lang="en-US" dirty="0" err="1" smtClean="0"/>
              <a:t>quốc</a:t>
            </a:r>
            <a:r>
              <a:rPr lang="en-US" dirty="0" smtClean="0"/>
              <a:t> </a:t>
            </a:r>
            <a:r>
              <a:rPr lang="en-US" dirty="0" err="1" smtClean="0"/>
              <a:t>gia</a:t>
            </a:r>
            <a:r>
              <a:rPr lang="en-US" dirty="0" smtClean="0"/>
              <a:t> </a:t>
            </a:r>
            <a:r>
              <a:rPr lang="en-US" dirty="0" err="1" smtClean="0"/>
              <a:t>Bảo</a:t>
            </a:r>
            <a:r>
              <a:rPr lang="en-US" dirty="0" smtClean="0"/>
              <a:t> </a:t>
            </a:r>
            <a:r>
              <a:rPr lang="en-US" dirty="0" err="1" smtClean="0"/>
              <a:t>vệ</a:t>
            </a:r>
            <a:r>
              <a:rPr lang="en-US" dirty="0" smtClean="0"/>
              <a:t>, </a:t>
            </a:r>
            <a:r>
              <a:rPr lang="en-US" dirty="0" err="1" smtClean="0"/>
              <a:t>chăm</a:t>
            </a:r>
            <a:r>
              <a:rPr lang="en-US" dirty="0" smtClean="0"/>
              <a:t> </a:t>
            </a:r>
            <a:r>
              <a:rPr lang="en-US" dirty="0" err="1" smtClean="0"/>
              <a:t>sóc</a:t>
            </a:r>
            <a:r>
              <a:rPr lang="en-US" dirty="0" smtClean="0"/>
              <a:t> </a:t>
            </a:r>
            <a:r>
              <a:rPr lang="en-US" dirty="0" err="1" smtClean="0"/>
              <a:t>và</a:t>
            </a:r>
            <a:r>
              <a:rPr lang="en-US" dirty="0" smtClean="0"/>
              <a:t> </a:t>
            </a:r>
            <a:r>
              <a:rPr lang="en-US" dirty="0" err="1" smtClean="0"/>
              <a:t>nâng</a:t>
            </a:r>
            <a:r>
              <a:rPr lang="en-US" dirty="0" smtClean="0"/>
              <a:t> </a:t>
            </a:r>
            <a:r>
              <a:rPr lang="en-US" dirty="0" err="1" smtClean="0"/>
              <a:t>cao</a:t>
            </a:r>
            <a:r>
              <a:rPr lang="en-US" dirty="0" smtClean="0"/>
              <a:t> </a:t>
            </a:r>
            <a:r>
              <a:rPr lang="en-US" dirty="0" err="1" smtClean="0"/>
              <a:t>sức</a:t>
            </a:r>
            <a:r>
              <a:rPr lang="en-US" dirty="0" smtClean="0"/>
              <a:t> </a:t>
            </a:r>
            <a:r>
              <a:rPr lang="en-US" dirty="0" err="1" smtClean="0"/>
              <a:t>khỏe</a:t>
            </a:r>
            <a:r>
              <a:rPr lang="en-US" dirty="0" smtClean="0"/>
              <a:t> </a:t>
            </a:r>
            <a:r>
              <a:rPr lang="en-US" dirty="0" err="1" smtClean="0"/>
              <a:t>nhân</a:t>
            </a:r>
            <a:r>
              <a:rPr lang="en-US" dirty="0" smtClean="0"/>
              <a:t> </a:t>
            </a:r>
            <a:r>
              <a:rPr lang="en-US" dirty="0" err="1" smtClean="0"/>
              <a:t>dân</a:t>
            </a:r>
            <a:r>
              <a:rPr lang="en-US" dirty="0" smtClean="0"/>
              <a:t> </a:t>
            </a:r>
            <a:r>
              <a:rPr lang="en-US" dirty="0" err="1" smtClean="0"/>
              <a:t>giai</a:t>
            </a:r>
            <a:r>
              <a:rPr lang="en-US" dirty="0" smtClean="0"/>
              <a:t> </a:t>
            </a:r>
            <a:r>
              <a:rPr lang="en-US" dirty="0" err="1" smtClean="0"/>
              <a:t>đoạn</a:t>
            </a:r>
            <a:r>
              <a:rPr lang="en-US" dirty="0" smtClean="0"/>
              <a:t> 2011-2020, </a:t>
            </a:r>
            <a:r>
              <a:rPr lang="en-US" dirty="0" err="1" smtClean="0"/>
              <a:t>tầm</a:t>
            </a:r>
            <a:r>
              <a:rPr lang="en-US" dirty="0" smtClean="0"/>
              <a:t> </a:t>
            </a:r>
            <a:r>
              <a:rPr lang="en-US" dirty="0" err="1" smtClean="0"/>
              <a:t>nhìn</a:t>
            </a:r>
            <a:r>
              <a:rPr lang="en-US" dirty="0" smtClean="0"/>
              <a:t> </a:t>
            </a:r>
            <a:r>
              <a:rPr lang="en-US" dirty="0" err="1" smtClean="0"/>
              <a:t>đến</a:t>
            </a:r>
            <a:r>
              <a:rPr lang="en-US" dirty="0" smtClean="0"/>
              <a:t> </a:t>
            </a:r>
            <a:r>
              <a:rPr lang="en-US" dirty="0" err="1" smtClean="0"/>
              <a:t>năm</a:t>
            </a:r>
            <a:r>
              <a:rPr lang="en-US" dirty="0" smtClean="0"/>
              <a:t> 2030, </a:t>
            </a:r>
            <a:endParaRPr lang="vi-VN" dirty="0" smtClean="0"/>
          </a:p>
          <a:p>
            <a:pPr lvl="1">
              <a:buNone/>
            </a:pPr>
            <a:r>
              <a:rPr lang="en-US" dirty="0" err="1" smtClean="0"/>
              <a:t>Về</a:t>
            </a:r>
            <a:r>
              <a:rPr lang="en-US" dirty="0" smtClean="0"/>
              <a:t> </a:t>
            </a:r>
            <a:r>
              <a:rPr lang="en-US" dirty="0" err="1" smtClean="0"/>
              <a:t>điều</a:t>
            </a:r>
            <a:r>
              <a:rPr lang="en-US" dirty="0" smtClean="0"/>
              <a:t> </a:t>
            </a:r>
            <a:r>
              <a:rPr lang="en-US" dirty="0" err="1" smtClean="0"/>
              <a:t>phối</a:t>
            </a:r>
            <a:r>
              <a:rPr lang="en-US" dirty="0" smtClean="0"/>
              <a:t> </a:t>
            </a:r>
            <a:r>
              <a:rPr lang="en-US" dirty="0" err="1" smtClean="0"/>
              <a:t>viện</a:t>
            </a:r>
            <a:r>
              <a:rPr lang="en-US" dirty="0" smtClean="0"/>
              <a:t> </a:t>
            </a:r>
            <a:r>
              <a:rPr lang="en-US" dirty="0" err="1" smtClean="0"/>
              <a:t>trợ</a:t>
            </a:r>
            <a:r>
              <a:rPr lang="en-US" dirty="0" smtClean="0"/>
              <a:t> </a:t>
            </a:r>
            <a:r>
              <a:rPr lang="en-US" dirty="0" err="1" smtClean="0"/>
              <a:t>nước</a:t>
            </a:r>
            <a:r>
              <a:rPr lang="en-US" dirty="0" smtClean="0"/>
              <a:t> </a:t>
            </a:r>
            <a:r>
              <a:rPr lang="en-US" dirty="0" err="1" smtClean="0"/>
              <a:t>ngoài</a:t>
            </a:r>
            <a:r>
              <a:rPr lang="en-US" dirty="0" smtClean="0"/>
              <a:t> </a:t>
            </a:r>
            <a:r>
              <a:rPr lang="en-US" dirty="0" err="1" smtClean="0"/>
              <a:t>trong</a:t>
            </a:r>
            <a:r>
              <a:rPr lang="en-US" dirty="0" smtClean="0"/>
              <a:t> </a:t>
            </a:r>
            <a:r>
              <a:rPr lang="en-US" dirty="0" err="1" smtClean="0"/>
              <a:t>ngành</a:t>
            </a:r>
            <a:r>
              <a:rPr lang="en-US" dirty="0" smtClean="0"/>
              <a:t> y </a:t>
            </a:r>
            <a:r>
              <a:rPr lang="en-US" dirty="0" err="1" smtClean="0"/>
              <a:t>tế</a:t>
            </a:r>
            <a:r>
              <a:rPr lang="en-US" dirty="0" smtClean="0"/>
              <a:t>, </a:t>
            </a:r>
            <a:endParaRPr lang="vi-VN" dirty="0" smtClean="0"/>
          </a:p>
          <a:p>
            <a:pPr lvl="1">
              <a:buNone/>
            </a:pPr>
            <a:r>
              <a:rPr lang="en-US" dirty="0" err="1" smtClean="0"/>
              <a:t>Về</a:t>
            </a:r>
            <a:r>
              <a:rPr lang="en-US" dirty="0" smtClean="0"/>
              <a:t> </a:t>
            </a:r>
            <a:r>
              <a:rPr lang="en-US" dirty="0" err="1" smtClean="0"/>
              <a:t>tóm</a:t>
            </a:r>
            <a:r>
              <a:rPr lang="en-US" dirty="0" smtClean="0"/>
              <a:t> </a:t>
            </a:r>
            <a:r>
              <a:rPr lang="en-US" dirty="0" err="1" smtClean="0"/>
              <a:t>tắt</a:t>
            </a:r>
            <a:r>
              <a:rPr lang="en-US" dirty="0" smtClean="0"/>
              <a:t> </a:t>
            </a:r>
            <a:r>
              <a:rPr lang="en-US" dirty="0" err="1" smtClean="0"/>
              <a:t>các</a:t>
            </a:r>
            <a:r>
              <a:rPr lang="en-US" dirty="0" smtClean="0"/>
              <a:t> </a:t>
            </a:r>
            <a:r>
              <a:rPr lang="en-US" dirty="0" err="1" smtClean="0"/>
              <a:t>hoạt</a:t>
            </a:r>
            <a:r>
              <a:rPr lang="en-US" dirty="0" smtClean="0"/>
              <a:t> </a:t>
            </a:r>
            <a:r>
              <a:rPr lang="en-US" dirty="0" err="1" smtClean="0"/>
              <a:t>động</a:t>
            </a:r>
            <a:r>
              <a:rPr lang="en-US" dirty="0" smtClean="0"/>
              <a:t> </a:t>
            </a:r>
            <a:r>
              <a:rPr lang="en-US" dirty="0" err="1" smtClean="0"/>
              <a:t>của</a:t>
            </a:r>
            <a:r>
              <a:rPr lang="en-US" dirty="0" smtClean="0"/>
              <a:t> </a:t>
            </a:r>
            <a:r>
              <a:rPr lang="en-US" dirty="0" err="1" smtClean="0"/>
              <a:t>các</a:t>
            </a:r>
            <a:r>
              <a:rPr lang="en-US" dirty="0" smtClean="0"/>
              <a:t> INGO </a:t>
            </a:r>
            <a:r>
              <a:rPr lang="en-US" dirty="0" err="1" smtClean="0"/>
              <a:t>trong</a:t>
            </a:r>
            <a:r>
              <a:rPr lang="en-US" dirty="0" smtClean="0"/>
              <a:t> </a:t>
            </a:r>
            <a:r>
              <a:rPr lang="en-US" dirty="0" err="1" smtClean="0"/>
              <a:t>lĩnh</a:t>
            </a:r>
            <a:r>
              <a:rPr lang="en-US" dirty="0" smtClean="0"/>
              <a:t> </a:t>
            </a:r>
            <a:r>
              <a:rPr lang="en-US" dirty="0" err="1" smtClean="0"/>
              <a:t>vực</a:t>
            </a:r>
            <a:r>
              <a:rPr lang="en-US" dirty="0" smtClean="0"/>
              <a:t> y </a:t>
            </a:r>
            <a:r>
              <a:rPr lang="en-US" dirty="0" err="1" smtClean="0"/>
              <a:t>tế</a:t>
            </a:r>
            <a:r>
              <a:rPr lang="en-US" dirty="0" smtClean="0"/>
              <a:t> ở </a:t>
            </a:r>
            <a:r>
              <a:rPr lang="en-US" dirty="0" err="1" smtClean="0"/>
              <a:t>Việt</a:t>
            </a:r>
            <a:r>
              <a:rPr lang="en-US" dirty="0" smtClean="0"/>
              <a:t> Nam, </a:t>
            </a:r>
          </a:p>
          <a:p>
            <a:pPr lvl="1">
              <a:buNone/>
            </a:pPr>
            <a:r>
              <a:rPr lang="en-US" dirty="0" err="1" smtClean="0"/>
              <a:t>Về</a:t>
            </a:r>
            <a:r>
              <a:rPr lang="en-US" dirty="0" smtClean="0"/>
              <a:t> </a:t>
            </a:r>
            <a:r>
              <a:rPr lang="en-US" dirty="0" err="1" smtClean="0"/>
              <a:t>Tình</a:t>
            </a:r>
            <a:r>
              <a:rPr lang="en-US" dirty="0" smtClean="0"/>
              <a:t> </a:t>
            </a:r>
            <a:r>
              <a:rPr lang="en-US" dirty="0" err="1" smtClean="0"/>
              <a:t>hình</a:t>
            </a:r>
            <a:r>
              <a:rPr lang="en-US" dirty="0" smtClean="0"/>
              <a:t> </a:t>
            </a:r>
            <a:r>
              <a:rPr lang="en-US" dirty="0" err="1" smtClean="0"/>
              <a:t>các</a:t>
            </a:r>
            <a:r>
              <a:rPr lang="en-US" dirty="0" smtClean="0"/>
              <a:t> </a:t>
            </a:r>
            <a:r>
              <a:rPr lang="en-US" dirty="0" err="1" smtClean="0"/>
              <a:t>dự</a:t>
            </a:r>
            <a:r>
              <a:rPr lang="en-US" dirty="0" smtClean="0"/>
              <a:t> </a:t>
            </a:r>
            <a:r>
              <a:rPr lang="en-US" dirty="0" err="1" smtClean="0"/>
              <a:t>án</a:t>
            </a:r>
            <a:r>
              <a:rPr lang="en-US" dirty="0" smtClean="0"/>
              <a:t> </a:t>
            </a:r>
            <a:r>
              <a:rPr lang="en-US" dirty="0" err="1" smtClean="0"/>
              <a:t>PCPNN</a:t>
            </a:r>
            <a:r>
              <a:rPr lang="en-US" dirty="0" smtClean="0"/>
              <a:t> do </a:t>
            </a:r>
            <a:r>
              <a:rPr lang="en-US" dirty="0" err="1" smtClean="0"/>
              <a:t>Bộ</a:t>
            </a:r>
            <a:r>
              <a:rPr lang="en-US" dirty="0" smtClean="0"/>
              <a:t> Y </a:t>
            </a:r>
            <a:r>
              <a:rPr lang="en-US" dirty="0" err="1" smtClean="0"/>
              <a:t>tế</a:t>
            </a:r>
            <a:r>
              <a:rPr lang="en-US" dirty="0" smtClean="0"/>
              <a:t> </a:t>
            </a:r>
            <a:r>
              <a:rPr lang="en-US" dirty="0" err="1" smtClean="0"/>
              <a:t>quản</a:t>
            </a:r>
            <a:r>
              <a:rPr lang="en-US" dirty="0" smtClean="0"/>
              <a:t> </a:t>
            </a:r>
            <a:r>
              <a:rPr lang="en-US" dirty="0" err="1" smtClean="0"/>
              <a:t>lý</a:t>
            </a:r>
            <a:endParaRPr lang="en-US" dirty="0" smtClean="0"/>
          </a:p>
          <a:p>
            <a:pPr>
              <a:buFontTx/>
              <a:buChar char="-"/>
            </a:pPr>
            <a:endParaRPr lang="en-US" dirty="0" smtClean="0"/>
          </a:p>
          <a:p>
            <a:pPr>
              <a:buNone/>
            </a:pPr>
            <a:endParaRPr lang="en-US" dirty="0" smtClean="0"/>
          </a:p>
          <a:p>
            <a:pPr algn="r">
              <a:buNone/>
            </a:pPr>
            <a:endParaRPr lang="en-US" sz="2000" i="1" dirty="0" smtClean="0"/>
          </a:p>
          <a:p>
            <a:pPr>
              <a:buNone/>
            </a:pPr>
            <a:endParaRPr lang="vi-V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8200"/>
            <a:ext cx="7467600" cy="715962"/>
          </a:xfrm>
        </p:spPr>
        <p:txBody>
          <a:bodyPr/>
          <a:lstStyle/>
          <a:p>
            <a:r>
              <a:rPr lang="en-US" sz="3200" b="1" dirty="0" smtClean="0">
                <a:latin typeface="Times New Roman" pitchFamily="18" charset="0"/>
                <a:cs typeface="Times New Roman" pitchFamily="18" charset="0"/>
              </a:rPr>
              <a:t>I. </a:t>
            </a:r>
            <a:r>
              <a:rPr lang="en-US" sz="3200" b="1" dirty="0" err="1" smtClean="0">
                <a:latin typeface="Times New Roman" pitchFamily="18" charset="0"/>
                <a:cs typeface="Times New Roman" pitchFamily="18" charset="0"/>
              </a:rPr>
              <a:t>Quan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điểm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chỉ</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đạo</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905000"/>
            <a:ext cx="8001000" cy="4038600"/>
          </a:xfrm>
        </p:spPr>
        <p:txBody>
          <a:bodyPr/>
          <a:lstStyle/>
          <a:p>
            <a:pPr marL="342900" indent="-342900">
              <a:buNone/>
            </a:pPr>
            <a:r>
              <a:rPr lang="en-US" b="1" dirty="0" err="1" smtClean="0">
                <a:solidFill>
                  <a:schemeClr val="tx2"/>
                </a:solidFill>
                <a:latin typeface="Times New Roman" pitchFamily="18" charset="0"/>
                <a:cs typeface="Times New Roman" pitchFamily="18" charset="0"/>
              </a:rPr>
              <a:t>Đại</a:t>
            </a: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hội</a:t>
            </a: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đại</a:t>
            </a: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biểu</a:t>
            </a: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toàn</a:t>
            </a: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quốc</a:t>
            </a: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lần</a:t>
            </a: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thứ</a:t>
            </a:r>
            <a:r>
              <a:rPr lang="en-US" b="1" dirty="0" smtClean="0">
                <a:solidFill>
                  <a:schemeClr val="tx2"/>
                </a:solidFill>
                <a:latin typeface="Times New Roman" pitchFamily="18" charset="0"/>
                <a:cs typeface="Times New Roman" pitchFamily="18" charset="0"/>
              </a:rPr>
              <a:t> XI </a:t>
            </a:r>
            <a:r>
              <a:rPr lang="en-US" b="1" dirty="0" err="1" smtClean="0">
                <a:solidFill>
                  <a:schemeClr val="tx2"/>
                </a:solidFill>
                <a:latin typeface="Times New Roman" pitchFamily="18" charset="0"/>
                <a:cs typeface="Times New Roman" pitchFamily="18" charset="0"/>
              </a:rPr>
              <a:t>của</a:t>
            </a: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Đảng</a:t>
            </a:r>
            <a:r>
              <a:rPr lang="en-US" b="1"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Tích</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cực</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và</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chủ</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động</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hội</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nhập</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quốc</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tế</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mở</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rộng</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hoạt</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động</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đối</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ngoại</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kiên</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trì</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và</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nhất</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quán</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thực</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hiện</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đường</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lối</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đối</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ngoại</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độc</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lập</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tự</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chủ</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đa</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phương</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hoá,d</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da</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dạng</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hoá</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quan</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hệ</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chủ</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động</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và</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tích</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cực</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hội</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nhập</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quốc</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tế</a:t>
            </a:r>
            <a:endParaRPr lang="en-US" dirty="0" smtClean="0">
              <a:solidFill>
                <a:schemeClr val="tx2"/>
              </a:solidFill>
              <a:latin typeface="Times New Roman" pitchFamily="18" charset="0"/>
              <a:cs typeface="Times New Roman" pitchFamily="18" charset="0"/>
            </a:endParaRPr>
          </a:p>
          <a:p>
            <a:pPr marL="342900" indent="-342900">
              <a:buNone/>
            </a:pPr>
            <a:r>
              <a:rPr lang="en-US" b="1" dirty="0" err="1" smtClean="0">
                <a:solidFill>
                  <a:schemeClr val="tx2"/>
                </a:solidFill>
                <a:latin typeface="Times New Roman" pitchFamily="18" charset="0"/>
                <a:cs typeface="Times New Roman" pitchFamily="18" charset="0"/>
              </a:rPr>
              <a:t>Nghị</a:t>
            </a: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quyết</a:t>
            </a: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số</a:t>
            </a:r>
            <a:r>
              <a:rPr lang="en-US" b="1" dirty="0" smtClean="0">
                <a:solidFill>
                  <a:schemeClr val="tx2"/>
                </a:solidFill>
                <a:latin typeface="Times New Roman" pitchFamily="18" charset="0"/>
                <a:cs typeface="Times New Roman" pitchFamily="18" charset="0"/>
              </a:rPr>
              <a:t> 22 </a:t>
            </a:r>
            <a:r>
              <a:rPr lang="en-US" b="1" dirty="0" err="1" smtClean="0">
                <a:solidFill>
                  <a:schemeClr val="tx2"/>
                </a:solidFill>
                <a:latin typeface="Times New Roman" pitchFamily="18" charset="0"/>
                <a:cs typeface="Times New Roman" pitchFamily="18" charset="0"/>
              </a:rPr>
              <a:t>năm</a:t>
            </a:r>
            <a:r>
              <a:rPr lang="en-US" b="1" dirty="0" smtClean="0">
                <a:solidFill>
                  <a:schemeClr val="tx2"/>
                </a:solidFill>
                <a:latin typeface="Times New Roman" pitchFamily="18" charset="0"/>
                <a:cs typeface="Times New Roman" pitchFamily="18" charset="0"/>
              </a:rPr>
              <a:t> 2013 </a:t>
            </a:r>
            <a:r>
              <a:rPr lang="en-US" b="1" dirty="0" err="1" smtClean="0">
                <a:solidFill>
                  <a:schemeClr val="tx2"/>
                </a:solidFill>
                <a:latin typeface="Times New Roman" pitchFamily="18" charset="0"/>
                <a:cs typeface="Times New Roman" pitchFamily="18" charset="0"/>
              </a:rPr>
              <a:t>của</a:t>
            </a: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Bộ</a:t>
            </a: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Chính</a:t>
            </a: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trị</a:t>
            </a: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Hội</a:t>
            </a: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nhập</a:t>
            </a: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quốc</a:t>
            </a: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tế</a:t>
            </a:r>
            <a:r>
              <a:rPr lang="en-US" b="1"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phát</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triển</a:t>
            </a:r>
            <a:r>
              <a:rPr lang="en-US" dirty="0" smtClean="0">
                <a:solidFill>
                  <a:schemeClr val="tx2"/>
                </a:solidFill>
                <a:latin typeface="Times New Roman" pitchFamily="18" charset="0"/>
                <a:cs typeface="Times New Roman" pitchFamily="18" charset="0"/>
              </a:rPr>
              <a:t>, an </a:t>
            </a:r>
            <a:r>
              <a:rPr lang="en-US" dirty="0" err="1" smtClean="0">
                <a:solidFill>
                  <a:schemeClr val="tx2"/>
                </a:solidFill>
                <a:latin typeface="Times New Roman" pitchFamily="18" charset="0"/>
                <a:cs typeface="Times New Roman" pitchFamily="18" charset="0"/>
              </a:rPr>
              <a:t>ninh</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và</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nâng</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cao</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vị</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thế</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quốc</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tế</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của</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đất</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nước</a:t>
            </a:r>
            <a:endParaRPr lang="en-US" dirty="0" smtClean="0">
              <a:solidFill>
                <a:schemeClr val="tx2"/>
              </a:solidFill>
              <a:latin typeface="Times New Roman" pitchFamily="18" charset="0"/>
              <a:cs typeface="Times New Roman" pitchFamily="18" charset="0"/>
            </a:endParaRPr>
          </a:p>
          <a:p>
            <a:pPr marL="342900" indent="-342900">
              <a:buFontTx/>
              <a:buChar char="-"/>
            </a:pPr>
            <a:endParaRPr lang="en-US" dirty="0" smtClean="0">
              <a:latin typeface="Times New Roman" pitchFamily="18" charset="0"/>
              <a:cs typeface="Times New Roman" pitchFamily="18" charset="0"/>
            </a:endParaRPr>
          </a:p>
          <a:p>
            <a:pPr marL="342900" indent="-342900">
              <a:buFontTx/>
              <a:buChar char="-"/>
            </a:pPr>
            <a:endParaRPr lang="en-US" dirty="0" smtClean="0">
              <a:latin typeface="Times New Roman" pitchFamily="18" charset="0"/>
              <a:cs typeface="Times New Roman" pitchFamily="18" charset="0"/>
            </a:endParaRPr>
          </a:p>
          <a:p>
            <a:pPr marL="342900" indent="-342900">
              <a:buNone/>
            </a:pPr>
            <a:endParaRPr lang="en-US" dirty="0" smtClean="0">
              <a:latin typeface="Arial" pitchFamily="34" charset="0"/>
              <a:cs typeface="Arial" pitchFamily="34" charset="0"/>
            </a:endParaRPr>
          </a:p>
          <a:p>
            <a:pPr marL="342900" indent="-342900">
              <a:buFontTx/>
              <a:buChar char="-"/>
            </a:pPr>
            <a:endParaRPr lang="en-US" sz="2000" dirty="0" smtClean="0">
              <a:solidFill>
                <a:schemeClr val="tx2"/>
              </a:solidFill>
              <a:latin typeface="Arial" pitchFamily="34" charset="0"/>
              <a:cs typeface="Arial" pitchFamily="34" charset="0"/>
            </a:endParaRPr>
          </a:p>
          <a:p>
            <a:pPr marL="342900" indent="-342900">
              <a:buFontTx/>
              <a:buChar char="-"/>
            </a:pPr>
            <a:endParaRPr lang="en-US" sz="2000" dirty="0" smtClean="0">
              <a:solidFill>
                <a:schemeClr val="tx2"/>
              </a:solidFill>
              <a:latin typeface="Arial" pitchFamily="34" charset="0"/>
              <a:cs typeface="Arial" pitchFamily="34" charset="0"/>
            </a:endParaRPr>
          </a:p>
          <a:p>
            <a:pPr marL="342900" indent="-342900">
              <a:buFontTx/>
              <a:buChar char="-"/>
            </a:pPr>
            <a:endParaRPr lang="en-US" dirty="0" smtClean="0">
              <a:latin typeface="Arial" pitchFamily="34" charset="0"/>
              <a:cs typeface="Arial" pitchFamily="34" charset="0"/>
            </a:endParaRPr>
          </a:p>
          <a:p>
            <a:pPr marL="342900" indent="-342900"/>
            <a:endParaRPr lang="en-US"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normAutofit/>
          </a:bodyPr>
          <a:lstStyle/>
          <a:p>
            <a:r>
              <a:rPr lang="en-US" sz="3200" b="1" dirty="0" smtClean="0">
                <a:latin typeface="Times New Roman" pitchFamily="18" charset="0"/>
                <a:cs typeface="Times New Roman" pitchFamily="18" charset="0"/>
              </a:rPr>
              <a:t>VII. </a:t>
            </a:r>
            <a:r>
              <a:rPr lang="en-US" sz="3200" b="1" dirty="0" err="1" smtClean="0">
                <a:latin typeface="Times New Roman" pitchFamily="18" charset="0"/>
                <a:cs typeface="Times New Roman" pitchFamily="18" charset="0"/>
              </a:rPr>
              <a:t>Một</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số</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đề</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xuất</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thảo</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luận</a:t>
            </a:r>
            <a:endParaRPr lang="vi-VN" sz="3200" dirty="0"/>
          </a:p>
        </p:txBody>
      </p:sp>
      <p:sp>
        <p:nvSpPr>
          <p:cNvPr id="3" name="Content Placeholder 2"/>
          <p:cNvSpPr>
            <a:spLocks noGrp="1"/>
          </p:cNvSpPr>
          <p:nvPr>
            <p:ph idx="1"/>
          </p:nvPr>
        </p:nvSpPr>
        <p:spPr>
          <a:xfrm>
            <a:off x="457200" y="1447800"/>
            <a:ext cx="8229600" cy="4876800"/>
          </a:xfrm>
        </p:spPr>
        <p:txBody>
          <a:bodyPr>
            <a:normAutofit/>
          </a:bodyPr>
          <a:lstStyle/>
          <a:p>
            <a:pPr>
              <a:buNone/>
            </a:pPr>
            <a:r>
              <a:rPr lang="en-US" b="1" dirty="0" err="1" smtClean="0"/>
              <a:t>Tăng</a:t>
            </a:r>
            <a:r>
              <a:rPr lang="en-US" b="1" dirty="0" smtClean="0"/>
              <a:t> </a:t>
            </a:r>
            <a:r>
              <a:rPr lang="en-US" b="1" dirty="0" err="1" smtClean="0"/>
              <a:t>cương</a:t>
            </a:r>
            <a:r>
              <a:rPr lang="en-US" b="1" dirty="0" smtClean="0"/>
              <a:t> </a:t>
            </a:r>
            <a:r>
              <a:rPr lang="en-US" b="1" dirty="0" err="1" smtClean="0"/>
              <a:t>đối</a:t>
            </a:r>
            <a:r>
              <a:rPr lang="en-US" b="1" dirty="0" smtClean="0"/>
              <a:t> </a:t>
            </a:r>
            <a:r>
              <a:rPr lang="en-US" b="1" dirty="0" err="1" smtClean="0"/>
              <a:t>thoại</a:t>
            </a:r>
            <a:endParaRPr lang="en-US" b="1" dirty="0" smtClean="0"/>
          </a:p>
          <a:p>
            <a:pPr>
              <a:buNone/>
            </a:pPr>
            <a:r>
              <a:rPr lang="en-US" dirty="0" err="1" smtClean="0"/>
              <a:t>Cuộc</a:t>
            </a:r>
            <a:r>
              <a:rPr lang="en-US" dirty="0" smtClean="0"/>
              <a:t> </a:t>
            </a:r>
            <a:r>
              <a:rPr lang="en-US" dirty="0" err="1" smtClean="0"/>
              <a:t>họp</a:t>
            </a:r>
            <a:r>
              <a:rPr lang="en-US" dirty="0" smtClean="0"/>
              <a:t> </a:t>
            </a:r>
            <a:r>
              <a:rPr lang="en-US" dirty="0" err="1" smtClean="0"/>
              <a:t>lần</a:t>
            </a:r>
            <a:r>
              <a:rPr lang="en-US" dirty="0" smtClean="0"/>
              <a:t> </a:t>
            </a:r>
            <a:r>
              <a:rPr lang="en-US" dirty="0" err="1" smtClean="0"/>
              <a:t>thứ</a:t>
            </a:r>
            <a:r>
              <a:rPr lang="en-US" dirty="0" smtClean="0"/>
              <a:t> </a:t>
            </a:r>
            <a:r>
              <a:rPr lang="en-US" dirty="0" err="1" smtClean="0"/>
              <a:t>Ba</a:t>
            </a:r>
            <a:r>
              <a:rPr lang="en-US" dirty="0" smtClean="0"/>
              <a:t> </a:t>
            </a:r>
            <a:r>
              <a:rPr lang="en-US" dirty="0" err="1" smtClean="0"/>
              <a:t>năm</a:t>
            </a:r>
            <a:r>
              <a:rPr lang="en-US" dirty="0" smtClean="0"/>
              <a:t> 2014</a:t>
            </a:r>
            <a:endParaRPr lang="en-US" b="1" dirty="0" smtClean="0"/>
          </a:p>
          <a:p>
            <a:pPr lvl="1">
              <a:buFontTx/>
              <a:buChar char="-"/>
            </a:pPr>
            <a:r>
              <a:rPr lang="en-US" dirty="0" smtClean="0"/>
              <a:t>5 </a:t>
            </a:r>
            <a:r>
              <a:rPr lang="en-US" dirty="0" err="1" smtClean="0"/>
              <a:t>kết</a:t>
            </a:r>
            <a:r>
              <a:rPr lang="en-US" dirty="0" smtClean="0"/>
              <a:t> </a:t>
            </a:r>
            <a:r>
              <a:rPr lang="en-US" dirty="0" err="1" smtClean="0"/>
              <a:t>quả</a:t>
            </a:r>
            <a:r>
              <a:rPr lang="en-US" dirty="0" smtClean="0"/>
              <a:t> </a:t>
            </a:r>
            <a:r>
              <a:rPr lang="en-US" dirty="0" err="1" smtClean="0"/>
              <a:t>đầu</a:t>
            </a:r>
            <a:r>
              <a:rPr lang="en-US" dirty="0" smtClean="0"/>
              <a:t> </a:t>
            </a:r>
            <a:r>
              <a:rPr lang="en-US" dirty="0" err="1" smtClean="0"/>
              <a:t>ra</a:t>
            </a:r>
            <a:r>
              <a:rPr lang="en-US" dirty="0" smtClean="0"/>
              <a:t> </a:t>
            </a:r>
            <a:r>
              <a:rPr lang="en-US" dirty="0" err="1" smtClean="0"/>
              <a:t>dự</a:t>
            </a:r>
            <a:r>
              <a:rPr lang="en-US" dirty="0" smtClean="0"/>
              <a:t> </a:t>
            </a:r>
            <a:r>
              <a:rPr lang="en-US" dirty="0" err="1" smtClean="0"/>
              <a:t>kiến</a:t>
            </a:r>
            <a:r>
              <a:rPr lang="en-US" dirty="0" smtClean="0"/>
              <a:t> </a:t>
            </a:r>
            <a:r>
              <a:rPr lang="en-US" dirty="0" err="1" smtClean="0"/>
              <a:t>của</a:t>
            </a:r>
            <a:r>
              <a:rPr lang="en-US" dirty="0" smtClean="0"/>
              <a:t> </a:t>
            </a:r>
            <a:r>
              <a:rPr lang="en-US" dirty="0" err="1" smtClean="0"/>
              <a:t>cuộc</a:t>
            </a:r>
            <a:r>
              <a:rPr lang="en-US" dirty="0" smtClean="0"/>
              <a:t> </a:t>
            </a:r>
            <a:r>
              <a:rPr lang="en-US" dirty="0" err="1" smtClean="0"/>
              <a:t>họp</a:t>
            </a:r>
            <a:endParaRPr lang="en-US" dirty="0" smtClean="0"/>
          </a:p>
          <a:p>
            <a:pPr lvl="1">
              <a:buFontTx/>
              <a:buChar char="-"/>
            </a:pPr>
            <a:r>
              <a:rPr lang="en-US" dirty="0" err="1" smtClean="0"/>
              <a:t>Bản</a:t>
            </a:r>
            <a:r>
              <a:rPr lang="en-US" dirty="0" smtClean="0"/>
              <a:t> </a:t>
            </a:r>
            <a:r>
              <a:rPr lang="en-US" dirty="0" err="1" smtClean="0"/>
              <a:t>đồ</a:t>
            </a:r>
            <a:r>
              <a:rPr lang="en-US" dirty="0" smtClean="0"/>
              <a:t> </a:t>
            </a:r>
            <a:r>
              <a:rPr lang="en-US" dirty="0" err="1" smtClean="0"/>
              <a:t>viện</a:t>
            </a:r>
            <a:r>
              <a:rPr lang="en-US" dirty="0" smtClean="0"/>
              <a:t> </a:t>
            </a:r>
            <a:r>
              <a:rPr lang="en-US" dirty="0" err="1" smtClean="0"/>
              <a:t>trợ</a:t>
            </a:r>
            <a:r>
              <a:rPr lang="en-US" dirty="0" smtClean="0"/>
              <a:t> INGO </a:t>
            </a:r>
            <a:r>
              <a:rPr lang="en-US" dirty="0" err="1" smtClean="0"/>
              <a:t>trong</a:t>
            </a:r>
            <a:r>
              <a:rPr lang="en-US" dirty="0" smtClean="0"/>
              <a:t> </a:t>
            </a:r>
            <a:r>
              <a:rPr lang="en-US" dirty="0" err="1" smtClean="0"/>
              <a:t>lĩnh</a:t>
            </a:r>
            <a:r>
              <a:rPr lang="en-US" dirty="0" smtClean="0"/>
              <a:t> </a:t>
            </a:r>
            <a:r>
              <a:rPr lang="en-US" dirty="0" err="1" smtClean="0"/>
              <a:t>vực</a:t>
            </a:r>
            <a:r>
              <a:rPr lang="en-US" dirty="0" smtClean="0"/>
              <a:t> y </a:t>
            </a:r>
            <a:r>
              <a:rPr lang="en-US" dirty="0" err="1" smtClean="0"/>
              <a:t>tế</a:t>
            </a:r>
            <a:endParaRPr lang="en-US" dirty="0" smtClean="0"/>
          </a:p>
          <a:p>
            <a:pPr>
              <a:buFontTx/>
              <a:buChar char="-"/>
            </a:pPr>
            <a:endParaRPr lang="en-US" dirty="0" smtClean="0"/>
          </a:p>
          <a:p>
            <a:pPr>
              <a:buNone/>
            </a:pPr>
            <a:endParaRPr lang="en-US" dirty="0" smtClean="0"/>
          </a:p>
          <a:p>
            <a:pPr algn="r">
              <a:buNone/>
            </a:pPr>
            <a:endParaRPr lang="en-US" sz="2000" i="1" dirty="0" smtClean="0"/>
          </a:p>
          <a:p>
            <a:pPr>
              <a:buNone/>
            </a:pPr>
            <a:endParaRPr lang="vi-V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normAutofit/>
          </a:bodyPr>
          <a:lstStyle/>
          <a:p>
            <a:r>
              <a:rPr lang="en-US" sz="3200" b="1" dirty="0" smtClean="0">
                <a:latin typeface="Times New Roman" pitchFamily="18" charset="0"/>
                <a:cs typeface="Times New Roman" pitchFamily="18" charset="0"/>
              </a:rPr>
              <a:t>VII. </a:t>
            </a:r>
            <a:r>
              <a:rPr lang="en-US" sz="3200" b="1" dirty="0" err="1" smtClean="0">
                <a:latin typeface="Times New Roman" pitchFamily="18" charset="0"/>
                <a:cs typeface="Times New Roman" pitchFamily="18" charset="0"/>
              </a:rPr>
              <a:t>Một</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số</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đề</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xuất</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thảo</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luận</a:t>
            </a:r>
            <a:endParaRPr lang="vi-VN" sz="3200" dirty="0"/>
          </a:p>
        </p:txBody>
      </p:sp>
      <p:sp>
        <p:nvSpPr>
          <p:cNvPr id="3" name="Content Placeholder 2"/>
          <p:cNvSpPr>
            <a:spLocks noGrp="1"/>
          </p:cNvSpPr>
          <p:nvPr>
            <p:ph idx="1"/>
          </p:nvPr>
        </p:nvSpPr>
        <p:spPr>
          <a:xfrm>
            <a:off x="457200" y="1447800"/>
            <a:ext cx="8229600" cy="4876800"/>
          </a:xfrm>
        </p:spPr>
        <p:txBody>
          <a:bodyPr>
            <a:normAutofit lnSpcReduction="10000"/>
          </a:bodyPr>
          <a:lstStyle/>
          <a:p>
            <a:pPr lvl="0"/>
            <a:r>
              <a:rPr lang="en-US" dirty="0" err="1" smtClean="0"/>
              <a:t>Bộ</a:t>
            </a:r>
            <a:r>
              <a:rPr lang="en-US" dirty="0" smtClean="0"/>
              <a:t> </a:t>
            </a:r>
            <a:r>
              <a:rPr lang="en-US" dirty="0" err="1" smtClean="0"/>
              <a:t>Ngoại</a:t>
            </a:r>
            <a:r>
              <a:rPr lang="en-US" dirty="0" smtClean="0"/>
              <a:t> </a:t>
            </a:r>
            <a:r>
              <a:rPr lang="en-US" dirty="0" err="1" smtClean="0"/>
              <a:t>Giao</a:t>
            </a:r>
            <a:r>
              <a:rPr lang="en-US" dirty="0" smtClean="0"/>
              <a:t>, </a:t>
            </a:r>
            <a:r>
              <a:rPr lang="en-US" dirty="0" err="1" smtClean="0"/>
              <a:t>Bộ</a:t>
            </a:r>
            <a:r>
              <a:rPr lang="en-US" dirty="0" smtClean="0"/>
              <a:t> Y </a:t>
            </a:r>
            <a:r>
              <a:rPr lang="en-US" dirty="0" err="1" smtClean="0"/>
              <a:t>tế</a:t>
            </a:r>
            <a:r>
              <a:rPr lang="en-US" dirty="0" smtClean="0"/>
              <a:t> </a:t>
            </a:r>
            <a:r>
              <a:rPr lang="en-US" dirty="0" err="1" smtClean="0"/>
              <a:t>và</a:t>
            </a:r>
            <a:r>
              <a:rPr lang="en-US" dirty="0" smtClean="0"/>
              <a:t> </a:t>
            </a:r>
            <a:r>
              <a:rPr lang="en-US" dirty="0" err="1" smtClean="0"/>
              <a:t>các</a:t>
            </a:r>
            <a:r>
              <a:rPr lang="en-US" dirty="0" smtClean="0"/>
              <a:t> </a:t>
            </a:r>
            <a:r>
              <a:rPr lang="en-US" dirty="0" err="1" smtClean="0"/>
              <a:t>Bộ</a:t>
            </a:r>
            <a:r>
              <a:rPr lang="en-US" dirty="0" smtClean="0"/>
              <a:t>, </a:t>
            </a:r>
            <a:r>
              <a:rPr lang="en-US" dirty="0" err="1" smtClean="0"/>
              <a:t>Ngành</a:t>
            </a:r>
            <a:r>
              <a:rPr lang="en-US" dirty="0" smtClean="0"/>
              <a:t> </a:t>
            </a:r>
            <a:r>
              <a:rPr lang="en-US" dirty="0" err="1" smtClean="0"/>
              <a:t>Trung</a:t>
            </a:r>
            <a:r>
              <a:rPr lang="en-US" dirty="0" smtClean="0"/>
              <a:t> </a:t>
            </a:r>
            <a:r>
              <a:rPr lang="en-US" dirty="0" err="1" smtClean="0"/>
              <a:t>ương</a:t>
            </a:r>
            <a:r>
              <a:rPr lang="en-US" dirty="0" smtClean="0"/>
              <a:t>, </a:t>
            </a:r>
            <a:r>
              <a:rPr lang="en-US" dirty="0" err="1" smtClean="0"/>
              <a:t>Uỷ</a:t>
            </a:r>
            <a:r>
              <a:rPr lang="en-US" dirty="0" smtClean="0"/>
              <a:t> Ban </a:t>
            </a:r>
            <a:r>
              <a:rPr lang="en-US" dirty="0" err="1" smtClean="0"/>
              <a:t>quan</a:t>
            </a:r>
            <a:r>
              <a:rPr lang="en-US" dirty="0" smtClean="0"/>
              <a:t> </a:t>
            </a:r>
            <a:r>
              <a:rPr lang="en-US" dirty="0" err="1" smtClean="0"/>
              <a:t>tâm</a:t>
            </a:r>
            <a:r>
              <a:rPr lang="en-US" dirty="0" smtClean="0"/>
              <a:t> </a:t>
            </a:r>
            <a:r>
              <a:rPr lang="en-US" dirty="0" err="1" smtClean="0"/>
              <a:t>tạo</a:t>
            </a:r>
            <a:r>
              <a:rPr lang="en-US" dirty="0" smtClean="0"/>
              <a:t> </a:t>
            </a:r>
            <a:r>
              <a:rPr lang="en-US" dirty="0" err="1" smtClean="0"/>
              <a:t>điều</a:t>
            </a:r>
            <a:r>
              <a:rPr lang="en-US" dirty="0" smtClean="0"/>
              <a:t> </a:t>
            </a:r>
            <a:r>
              <a:rPr lang="en-US" dirty="0" err="1" smtClean="0"/>
              <a:t>kiện</a:t>
            </a:r>
            <a:r>
              <a:rPr lang="en-US" dirty="0" smtClean="0"/>
              <a:t> </a:t>
            </a:r>
            <a:r>
              <a:rPr lang="en-US" dirty="0" err="1" smtClean="0"/>
              <a:t>giới</a:t>
            </a:r>
            <a:r>
              <a:rPr lang="en-US" dirty="0" smtClean="0"/>
              <a:t> </a:t>
            </a:r>
            <a:r>
              <a:rPr lang="en-US" dirty="0" err="1" smtClean="0"/>
              <a:t>thiêu</a:t>
            </a:r>
            <a:r>
              <a:rPr lang="en-US" dirty="0" smtClean="0"/>
              <a:t>, </a:t>
            </a:r>
            <a:r>
              <a:rPr lang="en-US" dirty="0" err="1" smtClean="0"/>
              <a:t>định</a:t>
            </a:r>
            <a:r>
              <a:rPr lang="en-US" dirty="0" smtClean="0"/>
              <a:t> </a:t>
            </a:r>
            <a:r>
              <a:rPr lang="en-US" dirty="0" err="1" smtClean="0"/>
              <a:t>hướng</a:t>
            </a:r>
            <a:r>
              <a:rPr lang="en-US" dirty="0" smtClean="0"/>
              <a:t> </a:t>
            </a:r>
            <a:r>
              <a:rPr lang="en-US" dirty="0" err="1" smtClean="0"/>
              <a:t>các</a:t>
            </a:r>
            <a:r>
              <a:rPr lang="en-US" dirty="0" smtClean="0"/>
              <a:t> </a:t>
            </a:r>
            <a:r>
              <a:rPr lang="en-US" dirty="0" err="1" smtClean="0"/>
              <a:t>nguồn</a:t>
            </a:r>
            <a:r>
              <a:rPr lang="en-US" dirty="0" smtClean="0"/>
              <a:t> </a:t>
            </a:r>
            <a:r>
              <a:rPr lang="en-US" dirty="0" err="1" smtClean="0"/>
              <a:t>vốn</a:t>
            </a:r>
            <a:r>
              <a:rPr lang="en-US" dirty="0" smtClean="0"/>
              <a:t> </a:t>
            </a:r>
            <a:r>
              <a:rPr lang="en-US" dirty="0" err="1" smtClean="0"/>
              <a:t>ODA</a:t>
            </a:r>
            <a:r>
              <a:rPr lang="en-US" dirty="0" smtClean="0"/>
              <a:t>, </a:t>
            </a:r>
            <a:r>
              <a:rPr lang="en-US" dirty="0" err="1" smtClean="0"/>
              <a:t>FDI</a:t>
            </a:r>
            <a:r>
              <a:rPr lang="en-US" dirty="0" smtClean="0"/>
              <a:t>, NGO </a:t>
            </a:r>
            <a:r>
              <a:rPr lang="en-US" dirty="0" err="1" smtClean="0"/>
              <a:t>phục</a:t>
            </a:r>
            <a:r>
              <a:rPr lang="en-US" dirty="0" smtClean="0"/>
              <a:t> </a:t>
            </a:r>
            <a:r>
              <a:rPr lang="en-US" dirty="0" err="1" smtClean="0"/>
              <a:t>vụ</a:t>
            </a:r>
            <a:r>
              <a:rPr lang="en-US" dirty="0" smtClean="0"/>
              <a:t> </a:t>
            </a:r>
            <a:r>
              <a:rPr lang="en-US" dirty="0" err="1" smtClean="0"/>
              <a:t>phát</a:t>
            </a:r>
            <a:r>
              <a:rPr lang="en-US" dirty="0" smtClean="0"/>
              <a:t> </a:t>
            </a:r>
            <a:r>
              <a:rPr lang="en-US" dirty="0" err="1" smtClean="0"/>
              <a:t>triển</a:t>
            </a:r>
            <a:r>
              <a:rPr lang="en-US" dirty="0" smtClean="0"/>
              <a:t> </a:t>
            </a:r>
            <a:r>
              <a:rPr lang="en-US" dirty="0" err="1" smtClean="0"/>
              <a:t>kinh</a:t>
            </a:r>
            <a:r>
              <a:rPr lang="en-US" dirty="0" smtClean="0"/>
              <a:t> </a:t>
            </a:r>
            <a:r>
              <a:rPr lang="en-US" dirty="0" err="1" smtClean="0"/>
              <a:t>tế</a:t>
            </a:r>
            <a:r>
              <a:rPr lang="en-US" dirty="0" smtClean="0"/>
              <a:t>- </a:t>
            </a:r>
            <a:r>
              <a:rPr lang="en-US" dirty="0" err="1" smtClean="0"/>
              <a:t>xã</a:t>
            </a:r>
            <a:r>
              <a:rPr lang="en-US" dirty="0" smtClean="0"/>
              <a:t> </a:t>
            </a:r>
            <a:r>
              <a:rPr lang="en-US" dirty="0" err="1" smtClean="0"/>
              <a:t>hội</a:t>
            </a:r>
            <a:r>
              <a:rPr lang="en-US" dirty="0" smtClean="0"/>
              <a:t>, </a:t>
            </a:r>
            <a:r>
              <a:rPr lang="en-US" dirty="0" err="1" smtClean="0"/>
              <a:t>nâng</a:t>
            </a:r>
            <a:r>
              <a:rPr lang="en-US" dirty="0" smtClean="0"/>
              <a:t> </a:t>
            </a:r>
            <a:r>
              <a:rPr lang="en-US" dirty="0" err="1" smtClean="0"/>
              <a:t>cao</a:t>
            </a:r>
            <a:r>
              <a:rPr lang="en-US" dirty="0" smtClean="0"/>
              <a:t> </a:t>
            </a:r>
            <a:r>
              <a:rPr lang="en-US" dirty="0" err="1" smtClean="0"/>
              <a:t>chất</a:t>
            </a:r>
            <a:r>
              <a:rPr lang="en-US" dirty="0" smtClean="0"/>
              <a:t> </a:t>
            </a:r>
            <a:r>
              <a:rPr lang="en-US" dirty="0" err="1" smtClean="0"/>
              <a:t>lượng</a:t>
            </a:r>
            <a:r>
              <a:rPr lang="en-US" dirty="0" smtClean="0"/>
              <a:t> </a:t>
            </a:r>
            <a:r>
              <a:rPr lang="en-US" dirty="0" err="1" smtClean="0"/>
              <a:t>nguồn</a:t>
            </a:r>
            <a:r>
              <a:rPr lang="en-US" dirty="0" smtClean="0"/>
              <a:t> </a:t>
            </a:r>
            <a:r>
              <a:rPr lang="en-US" dirty="0" err="1" smtClean="0"/>
              <a:t>nhân</a:t>
            </a:r>
            <a:r>
              <a:rPr lang="en-US" dirty="0" smtClean="0"/>
              <a:t> </a:t>
            </a:r>
            <a:r>
              <a:rPr lang="en-US" dirty="0" err="1" smtClean="0"/>
              <a:t>lực</a:t>
            </a:r>
            <a:r>
              <a:rPr lang="en-US" dirty="0" smtClean="0"/>
              <a:t> </a:t>
            </a:r>
            <a:r>
              <a:rPr lang="en-US" dirty="0" err="1" smtClean="0"/>
              <a:t>cho</a:t>
            </a:r>
            <a:r>
              <a:rPr lang="en-US" dirty="0" smtClean="0"/>
              <a:t> </a:t>
            </a:r>
            <a:r>
              <a:rPr lang="en-US" dirty="0" err="1" smtClean="0"/>
              <a:t>các</a:t>
            </a:r>
            <a:r>
              <a:rPr lang="en-US" dirty="0" smtClean="0"/>
              <a:t> </a:t>
            </a:r>
            <a:r>
              <a:rPr lang="en-US" dirty="0" err="1" smtClean="0"/>
              <a:t>cơ</a:t>
            </a:r>
            <a:r>
              <a:rPr lang="en-US" dirty="0" smtClean="0"/>
              <a:t> </a:t>
            </a:r>
            <a:r>
              <a:rPr lang="en-US" dirty="0" err="1" smtClean="0"/>
              <a:t>sở</a:t>
            </a:r>
            <a:r>
              <a:rPr lang="en-US" dirty="0" smtClean="0"/>
              <a:t> y </a:t>
            </a:r>
            <a:r>
              <a:rPr lang="en-US" dirty="0" err="1" smtClean="0"/>
              <a:t>tế</a:t>
            </a:r>
            <a:r>
              <a:rPr lang="en-US" dirty="0" smtClean="0"/>
              <a:t>, </a:t>
            </a:r>
            <a:r>
              <a:rPr lang="en-US" dirty="0" err="1" smtClean="0"/>
              <a:t>đặc</a:t>
            </a:r>
            <a:r>
              <a:rPr lang="en-US" dirty="0" smtClean="0"/>
              <a:t> </a:t>
            </a:r>
            <a:r>
              <a:rPr lang="en-US" dirty="0" err="1" smtClean="0"/>
              <a:t>biệt</a:t>
            </a:r>
            <a:r>
              <a:rPr lang="en-US" dirty="0" smtClean="0"/>
              <a:t> </a:t>
            </a:r>
            <a:r>
              <a:rPr lang="en-US" dirty="0" err="1" smtClean="0"/>
              <a:t>là</a:t>
            </a:r>
            <a:r>
              <a:rPr lang="en-US" dirty="0" smtClean="0"/>
              <a:t> </a:t>
            </a:r>
            <a:r>
              <a:rPr lang="en-US" dirty="0" err="1" smtClean="0"/>
              <a:t>các</a:t>
            </a:r>
            <a:r>
              <a:rPr lang="en-US" dirty="0" smtClean="0"/>
              <a:t> </a:t>
            </a:r>
            <a:r>
              <a:rPr lang="en-US" dirty="0" err="1" smtClean="0"/>
              <a:t>Bệnh</a:t>
            </a:r>
            <a:r>
              <a:rPr lang="en-US" dirty="0" smtClean="0"/>
              <a:t> </a:t>
            </a:r>
            <a:r>
              <a:rPr lang="en-US" dirty="0" err="1" smtClean="0"/>
              <a:t>viện</a:t>
            </a:r>
            <a:r>
              <a:rPr lang="en-US" dirty="0" smtClean="0"/>
              <a:t> </a:t>
            </a:r>
            <a:r>
              <a:rPr lang="en-US" dirty="0" err="1" smtClean="0"/>
              <a:t>tuyến</a:t>
            </a:r>
            <a:r>
              <a:rPr lang="en-US" dirty="0" smtClean="0"/>
              <a:t> </a:t>
            </a:r>
            <a:r>
              <a:rPr lang="en-US" dirty="0" err="1" smtClean="0"/>
              <a:t>tỉnh</a:t>
            </a:r>
            <a:r>
              <a:rPr lang="en-US" dirty="0" smtClean="0"/>
              <a:t> </a:t>
            </a:r>
            <a:r>
              <a:rPr lang="en-US" dirty="0" err="1" smtClean="0"/>
              <a:t>và</a:t>
            </a:r>
            <a:r>
              <a:rPr lang="en-US" dirty="0" smtClean="0"/>
              <a:t> </a:t>
            </a:r>
            <a:r>
              <a:rPr lang="en-US" dirty="0" err="1" smtClean="0"/>
              <a:t>tuyến</a:t>
            </a:r>
            <a:r>
              <a:rPr lang="en-US" dirty="0" smtClean="0"/>
              <a:t> </a:t>
            </a:r>
            <a:r>
              <a:rPr lang="en-US" dirty="0" err="1" smtClean="0"/>
              <a:t>huyện</a:t>
            </a:r>
            <a:endParaRPr lang="vi-VN" dirty="0" smtClean="0"/>
          </a:p>
          <a:p>
            <a:pPr lvl="0"/>
            <a:r>
              <a:rPr lang="en-US" dirty="0" err="1" smtClean="0"/>
              <a:t>Các</a:t>
            </a:r>
            <a:r>
              <a:rPr lang="en-US" dirty="0" smtClean="0"/>
              <a:t> </a:t>
            </a:r>
            <a:r>
              <a:rPr lang="en-US" dirty="0" err="1" smtClean="0"/>
              <a:t>Bộ</a:t>
            </a:r>
            <a:r>
              <a:rPr lang="en-US" dirty="0" smtClean="0"/>
              <a:t>, Ban, </a:t>
            </a:r>
            <a:r>
              <a:rPr lang="en-US" dirty="0" err="1" smtClean="0"/>
              <a:t>Ngành</a:t>
            </a:r>
            <a:r>
              <a:rPr lang="en-US" dirty="0" smtClean="0"/>
              <a:t>, </a:t>
            </a:r>
            <a:r>
              <a:rPr lang="en-US" dirty="0" err="1" smtClean="0"/>
              <a:t>Đoàn</a:t>
            </a:r>
            <a:r>
              <a:rPr lang="en-US" dirty="0" smtClean="0"/>
              <a:t> </a:t>
            </a:r>
            <a:r>
              <a:rPr lang="en-US" dirty="0" err="1" smtClean="0"/>
              <a:t>thể</a:t>
            </a:r>
            <a:r>
              <a:rPr lang="en-US" dirty="0" smtClean="0"/>
              <a:t> </a:t>
            </a:r>
            <a:r>
              <a:rPr lang="en-US" dirty="0" err="1" smtClean="0"/>
              <a:t>Trung</a:t>
            </a:r>
            <a:r>
              <a:rPr lang="en-US" dirty="0" smtClean="0"/>
              <a:t> </a:t>
            </a:r>
            <a:r>
              <a:rPr lang="en-US" dirty="0" err="1" smtClean="0"/>
              <a:t>ương</a:t>
            </a:r>
            <a:r>
              <a:rPr lang="en-US" dirty="0" smtClean="0"/>
              <a:t> </a:t>
            </a:r>
            <a:r>
              <a:rPr lang="en-US" dirty="0" err="1" smtClean="0"/>
              <a:t>nhất</a:t>
            </a:r>
            <a:r>
              <a:rPr lang="en-US" dirty="0" smtClean="0"/>
              <a:t> </a:t>
            </a:r>
            <a:r>
              <a:rPr lang="en-US" dirty="0" err="1" smtClean="0"/>
              <a:t>là</a:t>
            </a:r>
            <a:r>
              <a:rPr lang="en-US" dirty="0" smtClean="0"/>
              <a:t> </a:t>
            </a:r>
            <a:r>
              <a:rPr lang="en-US" dirty="0" err="1" smtClean="0"/>
              <a:t>Bộ</a:t>
            </a:r>
            <a:r>
              <a:rPr lang="en-US" dirty="0" smtClean="0"/>
              <a:t> Y </a:t>
            </a:r>
            <a:r>
              <a:rPr lang="en-US" dirty="0" err="1" smtClean="0"/>
              <a:t>tế</a:t>
            </a:r>
            <a:r>
              <a:rPr lang="en-US" dirty="0" smtClean="0"/>
              <a:t> (</a:t>
            </a:r>
            <a:r>
              <a:rPr lang="en-US" dirty="0" err="1" smtClean="0"/>
              <a:t>Vụ</a:t>
            </a:r>
            <a:r>
              <a:rPr lang="en-US" dirty="0" smtClean="0"/>
              <a:t> </a:t>
            </a:r>
            <a:r>
              <a:rPr lang="en-US" dirty="0" err="1" smtClean="0"/>
              <a:t>Hợp</a:t>
            </a:r>
            <a:r>
              <a:rPr lang="en-US" dirty="0" smtClean="0"/>
              <a:t> </a:t>
            </a:r>
            <a:r>
              <a:rPr lang="en-US" dirty="0" err="1" smtClean="0"/>
              <a:t>tác</a:t>
            </a:r>
            <a:r>
              <a:rPr lang="en-US" dirty="0" smtClean="0"/>
              <a:t> </a:t>
            </a:r>
            <a:r>
              <a:rPr lang="en-US" dirty="0" err="1" smtClean="0"/>
              <a:t>Quốc</a:t>
            </a:r>
            <a:r>
              <a:rPr lang="en-US" dirty="0" smtClean="0"/>
              <a:t> </a:t>
            </a:r>
            <a:r>
              <a:rPr lang="en-US" dirty="0" err="1" smtClean="0"/>
              <a:t>tế</a:t>
            </a:r>
            <a:r>
              <a:rPr lang="en-US" dirty="0" smtClean="0"/>
              <a:t>), </a:t>
            </a:r>
            <a:r>
              <a:rPr lang="en-US" dirty="0" err="1" smtClean="0"/>
              <a:t>Uỷ</a:t>
            </a:r>
            <a:r>
              <a:rPr lang="en-US" dirty="0" smtClean="0"/>
              <a:t> ban </a:t>
            </a:r>
            <a:r>
              <a:rPr lang="en-US" dirty="0" err="1" smtClean="0"/>
              <a:t>Công</a:t>
            </a:r>
            <a:r>
              <a:rPr lang="en-US" dirty="0" smtClean="0"/>
              <a:t> </a:t>
            </a:r>
            <a:r>
              <a:rPr lang="en-US" dirty="0" err="1" smtClean="0"/>
              <a:t>tác</a:t>
            </a:r>
            <a:r>
              <a:rPr lang="en-US" dirty="0" smtClean="0"/>
              <a:t> </a:t>
            </a:r>
            <a:r>
              <a:rPr lang="en-US" dirty="0" err="1" smtClean="0"/>
              <a:t>về</a:t>
            </a:r>
            <a:r>
              <a:rPr lang="en-US" dirty="0" smtClean="0"/>
              <a:t> </a:t>
            </a:r>
            <a:r>
              <a:rPr lang="en-US" dirty="0" err="1" smtClean="0"/>
              <a:t>các</a:t>
            </a:r>
            <a:r>
              <a:rPr lang="en-US" dirty="0" smtClean="0"/>
              <a:t> </a:t>
            </a:r>
            <a:r>
              <a:rPr lang="en-US" dirty="0" err="1" smtClean="0"/>
              <a:t>tổ</a:t>
            </a:r>
            <a:r>
              <a:rPr lang="en-US" dirty="0" smtClean="0"/>
              <a:t> </a:t>
            </a:r>
            <a:r>
              <a:rPr lang="en-US" dirty="0" err="1" smtClean="0"/>
              <a:t>chức</a:t>
            </a:r>
            <a:r>
              <a:rPr lang="en-US" dirty="0" smtClean="0"/>
              <a:t> phi </a:t>
            </a:r>
            <a:r>
              <a:rPr lang="en-US" dirty="0" err="1" smtClean="0"/>
              <a:t>chính</a:t>
            </a:r>
            <a:r>
              <a:rPr lang="en-US" dirty="0" smtClean="0"/>
              <a:t> </a:t>
            </a:r>
            <a:r>
              <a:rPr lang="en-US" dirty="0" err="1" smtClean="0"/>
              <a:t>phủ</a:t>
            </a:r>
            <a:r>
              <a:rPr lang="en-US" dirty="0" smtClean="0"/>
              <a:t> </a:t>
            </a:r>
            <a:r>
              <a:rPr lang="en-US" dirty="0" err="1" smtClean="0"/>
              <a:t>nước</a:t>
            </a:r>
            <a:r>
              <a:rPr lang="en-US" dirty="0" smtClean="0"/>
              <a:t> </a:t>
            </a:r>
            <a:r>
              <a:rPr lang="en-US" dirty="0" err="1" smtClean="0"/>
              <a:t>ngoài</a:t>
            </a:r>
            <a:r>
              <a:rPr lang="en-US" dirty="0" smtClean="0"/>
              <a:t> </a:t>
            </a:r>
            <a:r>
              <a:rPr lang="en-US" dirty="0" err="1" smtClean="0"/>
              <a:t>tạo</a:t>
            </a:r>
            <a:r>
              <a:rPr lang="en-US" dirty="0" smtClean="0"/>
              <a:t> </a:t>
            </a:r>
            <a:r>
              <a:rPr lang="en-US" dirty="0" err="1" smtClean="0"/>
              <a:t>điều</a:t>
            </a:r>
            <a:r>
              <a:rPr lang="en-US" dirty="0" smtClean="0"/>
              <a:t> </a:t>
            </a:r>
            <a:r>
              <a:rPr lang="en-US" dirty="0" err="1" smtClean="0"/>
              <a:t>kiện</a:t>
            </a:r>
            <a:r>
              <a:rPr lang="en-US" dirty="0" smtClean="0"/>
              <a:t> </a:t>
            </a:r>
            <a:r>
              <a:rPr lang="en-US" dirty="0" err="1" smtClean="0"/>
              <a:t>giúp</a:t>
            </a:r>
            <a:r>
              <a:rPr lang="en-US" dirty="0" smtClean="0"/>
              <a:t> </a:t>
            </a:r>
            <a:r>
              <a:rPr lang="en-US" dirty="0" err="1" smtClean="0"/>
              <a:t>đỡ</a:t>
            </a:r>
            <a:r>
              <a:rPr lang="en-US" dirty="0" smtClean="0"/>
              <a:t> </a:t>
            </a:r>
            <a:r>
              <a:rPr lang="en-US" dirty="0" err="1" smtClean="0"/>
              <a:t>cho</a:t>
            </a:r>
            <a:r>
              <a:rPr lang="en-US" dirty="0" smtClean="0"/>
              <a:t> </a:t>
            </a:r>
            <a:r>
              <a:rPr lang="en-US" dirty="0" err="1" smtClean="0"/>
              <a:t>các</a:t>
            </a:r>
            <a:r>
              <a:rPr lang="en-US" dirty="0" smtClean="0"/>
              <a:t> </a:t>
            </a:r>
            <a:r>
              <a:rPr lang="en-US" dirty="0" err="1" smtClean="0"/>
              <a:t>đơn</a:t>
            </a:r>
            <a:r>
              <a:rPr lang="en-US" dirty="0" smtClean="0"/>
              <a:t> </a:t>
            </a:r>
            <a:r>
              <a:rPr lang="en-US" dirty="0" err="1" smtClean="0"/>
              <a:t>vị</a:t>
            </a:r>
            <a:r>
              <a:rPr lang="en-US" dirty="0" smtClean="0"/>
              <a:t> </a:t>
            </a:r>
            <a:r>
              <a:rPr lang="en-US" dirty="0" err="1" smtClean="0"/>
              <a:t>trực</a:t>
            </a:r>
            <a:r>
              <a:rPr lang="en-US" dirty="0" smtClean="0"/>
              <a:t> </a:t>
            </a:r>
            <a:r>
              <a:rPr lang="en-US" dirty="0" err="1" smtClean="0"/>
              <a:t>thuộc</a:t>
            </a:r>
            <a:r>
              <a:rPr lang="en-US" dirty="0" smtClean="0"/>
              <a:t> </a:t>
            </a:r>
            <a:r>
              <a:rPr lang="en-US" dirty="0" err="1" smtClean="0"/>
              <a:t>tham</a:t>
            </a:r>
            <a:r>
              <a:rPr lang="en-US" dirty="0" smtClean="0"/>
              <a:t> </a:t>
            </a:r>
            <a:r>
              <a:rPr lang="en-US" dirty="0" err="1" smtClean="0"/>
              <a:t>gia</a:t>
            </a:r>
            <a:r>
              <a:rPr lang="en-US" dirty="0" smtClean="0"/>
              <a:t> </a:t>
            </a:r>
            <a:r>
              <a:rPr lang="en-US" dirty="0" err="1" smtClean="0"/>
              <a:t>vào</a:t>
            </a:r>
            <a:r>
              <a:rPr lang="en-US" dirty="0" smtClean="0"/>
              <a:t> </a:t>
            </a:r>
            <a:r>
              <a:rPr lang="en-US" dirty="0" err="1" smtClean="0"/>
              <a:t>các</a:t>
            </a:r>
            <a:r>
              <a:rPr lang="en-US" dirty="0" smtClean="0"/>
              <a:t> </a:t>
            </a:r>
            <a:r>
              <a:rPr lang="en-US" dirty="0" err="1" smtClean="0"/>
              <a:t>đoàn</a:t>
            </a:r>
            <a:r>
              <a:rPr lang="en-US" dirty="0" smtClean="0"/>
              <a:t> </a:t>
            </a:r>
            <a:r>
              <a:rPr lang="en-US" dirty="0" err="1" smtClean="0"/>
              <a:t>công</a:t>
            </a:r>
            <a:r>
              <a:rPr lang="en-US" dirty="0" smtClean="0"/>
              <a:t> </a:t>
            </a:r>
            <a:r>
              <a:rPr lang="en-US" dirty="0" err="1" smtClean="0"/>
              <a:t>tác</a:t>
            </a:r>
            <a:r>
              <a:rPr lang="en-US" dirty="0" smtClean="0"/>
              <a:t>, </a:t>
            </a:r>
            <a:r>
              <a:rPr lang="en-US" dirty="0" err="1" smtClean="0"/>
              <a:t>các</a:t>
            </a:r>
            <a:r>
              <a:rPr lang="en-US" dirty="0" smtClean="0"/>
              <a:t> </a:t>
            </a:r>
            <a:r>
              <a:rPr lang="en-US" dirty="0" err="1" smtClean="0"/>
              <a:t>dự</a:t>
            </a:r>
            <a:r>
              <a:rPr lang="en-US" dirty="0" smtClean="0"/>
              <a:t> </a:t>
            </a:r>
            <a:r>
              <a:rPr lang="en-US" dirty="0" err="1" smtClean="0"/>
              <a:t>án</a:t>
            </a:r>
            <a:r>
              <a:rPr lang="en-US" dirty="0" smtClean="0"/>
              <a:t> </a:t>
            </a:r>
            <a:r>
              <a:rPr lang="en-US" dirty="0" err="1" smtClean="0"/>
              <a:t>đầu</a:t>
            </a:r>
            <a:r>
              <a:rPr lang="en-US" dirty="0" smtClean="0"/>
              <a:t> </a:t>
            </a:r>
            <a:r>
              <a:rPr lang="en-US" dirty="0" err="1" smtClean="0"/>
              <a:t>tư</a:t>
            </a:r>
            <a:r>
              <a:rPr lang="en-US" dirty="0" smtClean="0"/>
              <a:t> </a:t>
            </a:r>
            <a:r>
              <a:rPr lang="en-US" dirty="0" err="1" smtClean="0"/>
              <a:t>quốc</a:t>
            </a:r>
            <a:r>
              <a:rPr lang="en-US" dirty="0" smtClean="0"/>
              <a:t> </a:t>
            </a:r>
            <a:r>
              <a:rPr lang="en-US" dirty="0" err="1" smtClean="0"/>
              <a:t>tế</a:t>
            </a:r>
            <a:r>
              <a:rPr lang="en-US" dirty="0" smtClean="0"/>
              <a:t>;  </a:t>
            </a:r>
            <a:r>
              <a:rPr lang="en-US" dirty="0" err="1" smtClean="0"/>
              <a:t>hỗ</a:t>
            </a:r>
            <a:r>
              <a:rPr lang="en-US" dirty="0" smtClean="0"/>
              <a:t> </a:t>
            </a:r>
            <a:r>
              <a:rPr lang="en-US" dirty="0" err="1" smtClean="0"/>
              <a:t>trợ</a:t>
            </a:r>
            <a:r>
              <a:rPr lang="en-US" dirty="0" smtClean="0"/>
              <a:t>, </a:t>
            </a:r>
            <a:r>
              <a:rPr lang="en-US" dirty="0" err="1" smtClean="0"/>
              <a:t>cung</a:t>
            </a:r>
            <a:r>
              <a:rPr lang="en-US" dirty="0" smtClean="0"/>
              <a:t> </a:t>
            </a:r>
            <a:r>
              <a:rPr lang="en-US" dirty="0" err="1" smtClean="0"/>
              <a:t>cấp</a:t>
            </a:r>
            <a:r>
              <a:rPr lang="en-US" dirty="0" smtClean="0"/>
              <a:t> </a:t>
            </a:r>
            <a:r>
              <a:rPr lang="en-US" dirty="0" err="1" smtClean="0"/>
              <a:t>thông</a:t>
            </a:r>
            <a:r>
              <a:rPr lang="en-US" dirty="0" smtClean="0"/>
              <a:t> tin </a:t>
            </a:r>
            <a:r>
              <a:rPr lang="en-US" dirty="0" err="1" smtClean="0"/>
              <a:t>và</a:t>
            </a:r>
            <a:r>
              <a:rPr lang="en-US" dirty="0" smtClean="0"/>
              <a:t> </a:t>
            </a:r>
            <a:r>
              <a:rPr lang="en-US" dirty="0" err="1" smtClean="0"/>
              <a:t>hướng</a:t>
            </a:r>
            <a:r>
              <a:rPr lang="en-US" dirty="0" smtClean="0"/>
              <a:t> </a:t>
            </a:r>
            <a:r>
              <a:rPr lang="en-US" dirty="0" err="1" smtClean="0"/>
              <a:t>dẫn</a:t>
            </a:r>
            <a:r>
              <a:rPr lang="en-US" dirty="0" smtClean="0"/>
              <a:t> </a:t>
            </a:r>
            <a:r>
              <a:rPr lang="en-US" dirty="0" err="1" smtClean="0"/>
              <a:t>các</a:t>
            </a:r>
            <a:r>
              <a:rPr lang="en-US" dirty="0" smtClean="0"/>
              <a:t> </a:t>
            </a:r>
            <a:r>
              <a:rPr lang="en-US" dirty="0" err="1" smtClean="0"/>
              <a:t>bên</a:t>
            </a:r>
            <a:r>
              <a:rPr lang="en-US" dirty="0" smtClean="0"/>
              <a:t> </a:t>
            </a:r>
            <a:r>
              <a:rPr lang="en-US" dirty="0" err="1" smtClean="0"/>
              <a:t>tìm</a:t>
            </a:r>
            <a:r>
              <a:rPr lang="en-US" dirty="0" smtClean="0"/>
              <a:t> </a:t>
            </a:r>
            <a:r>
              <a:rPr lang="en-US" dirty="0" err="1" smtClean="0"/>
              <a:t>kiếm</a:t>
            </a:r>
            <a:r>
              <a:rPr lang="en-US" dirty="0" smtClean="0"/>
              <a:t> </a:t>
            </a:r>
            <a:r>
              <a:rPr lang="en-US" dirty="0" err="1" smtClean="0"/>
              <a:t>các</a:t>
            </a:r>
            <a:r>
              <a:rPr lang="en-US" dirty="0" smtClean="0"/>
              <a:t> </a:t>
            </a:r>
            <a:r>
              <a:rPr lang="en-US" dirty="0" err="1" smtClean="0"/>
              <a:t>dự</a:t>
            </a:r>
            <a:r>
              <a:rPr lang="en-US" dirty="0" smtClean="0"/>
              <a:t> </a:t>
            </a:r>
            <a:r>
              <a:rPr lang="en-US" dirty="0" err="1" smtClean="0"/>
              <a:t>án</a:t>
            </a:r>
            <a:r>
              <a:rPr lang="en-US" dirty="0" smtClean="0"/>
              <a:t>, </a:t>
            </a:r>
            <a:r>
              <a:rPr lang="en-US" dirty="0" err="1" smtClean="0"/>
              <a:t>học</a:t>
            </a:r>
            <a:r>
              <a:rPr lang="en-US" dirty="0" smtClean="0"/>
              <a:t> </a:t>
            </a:r>
            <a:r>
              <a:rPr lang="en-US" dirty="0" err="1" smtClean="0"/>
              <a:t>bổng</a:t>
            </a:r>
            <a:r>
              <a:rPr lang="en-US" dirty="0" smtClean="0"/>
              <a:t> </a:t>
            </a:r>
            <a:r>
              <a:rPr lang="en-US" dirty="0" err="1" smtClean="0"/>
              <a:t>tài</a:t>
            </a:r>
            <a:r>
              <a:rPr lang="en-US" dirty="0" smtClean="0"/>
              <a:t> </a:t>
            </a:r>
            <a:r>
              <a:rPr lang="en-US" dirty="0" err="1" smtClean="0"/>
              <a:t>trợ</a:t>
            </a:r>
            <a:r>
              <a:rPr lang="en-US" dirty="0" smtClean="0"/>
              <a:t> </a:t>
            </a:r>
            <a:r>
              <a:rPr lang="en-US" dirty="0" err="1" smtClean="0"/>
              <a:t>phù</a:t>
            </a:r>
            <a:r>
              <a:rPr lang="en-US" dirty="0" smtClean="0"/>
              <a:t> </a:t>
            </a:r>
            <a:r>
              <a:rPr lang="en-US" dirty="0" err="1" smtClean="0"/>
              <a:t>hợp</a:t>
            </a:r>
            <a:endParaRPr lang="vi-VN" dirty="0" smtClean="0"/>
          </a:p>
          <a:p>
            <a:pPr>
              <a:buFontTx/>
              <a:buChar char="-"/>
            </a:pPr>
            <a:endParaRPr lang="en-US" dirty="0" smtClean="0"/>
          </a:p>
          <a:p>
            <a:pPr>
              <a:buNone/>
            </a:pPr>
            <a:endParaRPr lang="en-US" dirty="0" smtClean="0"/>
          </a:p>
          <a:p>
            <a:pPr algn="r">
              <a:buNone/>
            </a:pPr>
            <a:endParaRPr lang="en-US" sz="2000" i="1" dirty="0" smtClean="0"/>
          </a:p>
          <a:p>
            <a:pPr>
              <a:buNone/>
            </a:pPr>
            <a:endParaRPr lang="vi-VN"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normAutofit/>
          </a:bodyPr>
          <a:lstStyle/>
          <a:p>
            <a:r>
              <a:rPr lang="en-US" sz="3200" b="1" dirty="0" smtClean="0">
                <a:latin typeface="Times New Roman" pitchFamily="18" charset="0"/>
                <a:cs typeface="Times New Roman" pitchFamily="18" charset="0"/>
              </a:rPr>
              <a:t>VII. </a:t>
            </a:r>
            <a:r>
              <a:rPr lang="en-US" sz="3200" b="1" dirty="0" err="1" smtClean="0">
                <a:latin typeface="Times New Roman" pitchFamily="18" charset="0"/>
                <a:cs typeface="Times New Roman" pitchFamily="18" charset="0"/>
              </a:rPr>
              <a:t>Một</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số</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đề</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xuất</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thảo</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luận</a:t>
            </a:r>
            <a:endParaRPr lang="vi-VN" sz="3200" dirty="0"/>
          </a:p>
        </p:txBody>
      </p:sp>
      <p:sp>
        <p:nvSpPr>
          <p:cNvPr id="3" name="Content Placeholder 2"/>
          <p:cNvSpPr>
            <a:spLocks noGrp="1"/>
          </p:cNvSpPr>
          <p:nvPr>
            <p:ph idx="1"/>
          </p:nvPr>
        </p:nvSpPr>
        <p:spPr>
          <a:xfrm>
            <a:off x="457200" y="1447800"/>
            <a:ext cx="8229600" cy="4876800"/>
          </a:xfrm>
        </p:spPr>
        <p:txBody>
          <a:bodyPr>
            <a:normAutofit/>
          </a:bodyPr>
          <a:lstStyle/>
          <a:p>
            <a:pPr lvl="0"/>
            <a:r>
              <a:rPr lang="en-US" dirty="0" err="1" smtClean="0"/>
              <a:t>Về</a:t>
            </a:r>
            <a:r>
              <a:rPr lang="en-US" dirty="0" smtClean="0"/>
              <a:t> </a:t>
            </a:r>
            <a:r>
              <a:rPr lang="en-US" dirty="0" err="1" smtClean="0"/>
              <a:t>phía</a:t>
            </a:r>
            <a:r>
              <a:rPr lang="en-US" dirty="0" smtClean="0"/>
              <a:t> </a:t>
            </a:r>
            <a:r>
              <a:rPr lang="en-US" dirty="0" err="1" smtClean="0"/>
              <a:t>các</a:t>
            </a:r>
            <a:r>
              <a:rPr lang="en-US" dirty="0" smtClean="0"/>
              <a:t> </a:t>
            </a:r>
            <a:r>
              <a:rPr lang="en-US" dirty="0" err="1" smtClean="0"/>
              <a:t>đơn</a:t>
            </a:r>
            <a:r>
              <a:rPr lang="en-US" dirty="0" smtClean="0"/>
              <a:t> </a:t>
            </a:r>
            <a:r>
              <a:rPr lang="en-US" dirty="0" err="1" smtClean="0"/>
              <a:t>vị</a:t>
            </a:r>
            <a:r>
              <a:rPr lang="en-US" dirty="0" smtClean="0"/>
              <a:t> y </a:t>
            </a:r>
            <a:r>
              <a:rPr lang="en-US" dirty="0" err="1" smtClean="0"/>
              <a:t>tế</a:t>
            </a:r>
            <a:r>
              <a:rPr lang="en-US" dirty="0" smtClean="0"/>
              <a:t>: </a:t>
            </a:r>
          </a:p>
          <a:p>
            <a:pPr lvl="0">
              <a:buNone/>
            </a:pPr>
            <a:r>
              <a:rPr lang="en-US" dirty="0" err="1" smtClean="0"/>
              <a:t>Cần</a:t>
            </a:r>
            <a:r>
              <a:rPr lang="en-US" dirty="0" smtClean="0"/>
              <a:t> </a:t>
            </a:r>
            <a:r>
              <a:rPr lang="en-US" dirty="0" err="1" smtClean="0"/>
              <a:t>tăng</a:t>
            </a:r>
            <a:r>
              <a:rPr lang="en-US" dirty="0" smtClean="0"/>
              <a:t> </a:t>
            </a:r>
            <a:r>
              <a:rPr lang="en-US" dirty="0" err="1" smtClean="0"/>
              <a:t>cường</a:t>
            </a:r>
            <a:r>
              <a:rPr lang="en-US" dirty="0" smtClean="0"/>
              <a:t> </a:t>
            </a:r>
            <a:r>
              <a:rPr lang="en-US" dirty="0" err="1" smtClean="0"/>
              <a:t>đào</a:t>
            </a:r>
            <a:r>
              <a:rPr lang="en-US" dirty="0" smtClean="0"/>
              <a:t> </a:t>
            </a:r>
            <a:r>
              <a:rPr lang="en-US" dirty="0" err="1" smtClean="0"/>
              <a:t>tạo</a:t>
            </a:r>
            <a:r>
              <a:rPr lang="en-US" dirty="0" smtClean="0"/>
              <a:t> </a:t>
            </a:r>
            <a:r>
              <a:rPr lang="en-US" dirty="0" err="1" smtClean="0"/>
              <a:t>cơ</a:t>
            </a:r>
            <a:r>
              <a:rPr lang="en-US" dirty="0" smtClean="0"/>
              <a:t> </a:t>
            </a:r>
            <a:r>
              <a:rPr lang="en-US" dirty="0" err="1" smtClean="0"/>
              <a:t>bản</a:t>
            </a:r>
            <a:r>
              <a:rPr lang="en-US" dirty="0" smtClean="0"/>
              <a:t> </a:t>
            </a:r>
            <a:r>
              <a:rPr lang="en-US" dirty="0" err="1" smtClean="0"/>
              <a:t>và</a:t>
            </a:r>
            <a:r>
              <a:rPr lang="en-US" dirty="0" smtClean="0"/>
              <a:t> </a:t>
            </a:r>
            <a:r>
              <a:rPr lang="en-US" dirty="0" err="1" smtClean="0"/>
              <a:t>dài</a:t>
            </a:r>
            <a:r>
              <a:rPr lang="en-US" dirty="0" smtClean="0"/>
              <a:t> </a:t>
            </a:r>
            <a:r>
              <a:rPr lang="en-US" dirty="0" err="1" smtClean="0"/>
              <a:t>hạn</a:t>
            </a:r>
            <a:r>
              <a:rPr lang="en-US" dirty="0" smtClean="0"/>
              <a:t> </a:t>
            </a:r>
            <a:r>
              <a:rPr lang="en-US" dirty="0" err="1" smtClean="0"/>
              <a:t>cho</a:t>
            </a:r>
            <a:r>
              <a:rPr lang="en-US" dirty="0" smtClean="0"/>
              <a:t> </a:t>
            </a:r>
            <a:r>
              <a:rPr lang="en-US" dirty="0" err="1" smtClean="0"/>
              <a:t>cán</a:t>
            </a:r>
            <a:r>
              <a:rPr lang="en-US" dirty="0" smtClean="0"/>
              <a:t> </a:t>
            </a:r>
            <a:r>
              <a:rPr lang="en-US" dirty="0" err="1" smtClean="0"/>
              <a:t>bộ</a:t>
            </a:r>
            <a:r>
              <a:rPr lang="en-US" dirty="0" smtClean="0"/>
              <a:t> </a:t>
            </a:r>
            <a:r>
              <a:rPr lang="en-US" dirty="0" err="1" smtClean="0"/>
              <a:t>ngành</a:t>
            </a:r>
            <a:r>
              <a:rPr lang="en-US" dirty="0" smtClean="0"/>
              <a:t>, </a:t>
            </a:r>
            <a:r>
              <a:rPr lang="en-US" dirty="0" err="1" smtClean="0"/>
              <a:t>tích</a:t>
            </a:r>
            <a:r>
              <a:rPr lang="en-US" dirty="0" smtClean="0"/>
              <a:t> </a:t>
            </a:r>
            <a:r>
              <a:rPr lang="en-US" dirty="0" err="1" smtClean="0"/>
              <a:t>cực</a:t>
            </a:r>
            <a:r>
              <a:rPr lang="en-US" dirty="0" smtClean="0"/>
              <a:t> </a:t>
            </a:r>
            <a:r>
              <a:rPr lang="en-US" dirty="0" err="1" smtClean="0"/>
              <a:t>chuyển</a:t>
            </a:r>
            <a:r>
              <a:rPr lang="en-US" dirty="0" smtClean="0"/>
              <a:t> </a:t>
            </a:r>
            <a:r>
              <a:rPr lang="en-US" dirty="0" err="1" smtClean="0"/>
              <a:t>giao</a:t>
            </a:r>
            <a:r>
              <a:rPr lang="en-US" dirty="0" smtClean="0"/>
              <a:t> </a:t>
            </a:r>
            <a:r>
              <a:rPr lang="en-US" dirty="0" err="1" smtClean="0"/>
              <a:t>công</a:t>
            </a:r>
            <a:r>
              <a:rPr lang="en-US" dirty="0" smtClean="0"/>
              <a:t> </a:t>
            </a:r>
            <a:r>
              <a:rPr lang="en-US" dirty="0" err="1" smtClean="0"/>
              <a:t>nghệ</a:t>
            </a:r>
            <a:r>
              <a:rPr lang="en-US" dirty="0" smtClean="0"/>
              <a:t>, </a:t>
            </a:r>
            <a:r>
              <a:rPr lang="en-US" dirty="0" err="1" smtClean="0"/>
              <a:t>kỹ</a:t>
            </a:r>
            <a:r>
              <a:rPr lang="en-US" dirty="0" smtClean="0"/>
              <a:t> </a:t>
            </a:r>
            <a:r>
              <a:rPr lang="en-US" dirty="0" err="1" smtClean="0"/>
              <a:t>thuật</a:t>
            </a:r>
            <a:r>
              <a:rPr lang="en-US" dirty="0" smtClean="0"/>
              <a:t> </a:t>
            </a:r>
            <a:r>
              <a:rPr lang="en-US" dirty="0" err="1" smtClean="0"/>
              <a:t>tiên</a:t>
            </a:r>
            <a:r>
              <a:rPr lang="en-US" dirty="0" smtClean="0"/>
              <a:t> </a:t>
            </a:r>
            <a:r>
              <a:rPr lang="en-US" dirty="0" err="1" smtClean="0"/>
              <a:t>tiến</a:t>
            </a:r>
            <a:r>
              <a:rPr lang="en-US" dirty="0" smtClean="0"/>
              <a:t>, </a:t>
            </a:r>
            <a:r>
              <a:rPr lang="en-US" dirty="0" err="1" smtClean="0"/>
              <a:t>tăng</a:t>
            </a:r>
            <a:r>
              <a:rPr lang="en-US" dirty="0" smtClean="0"/>
              <a:t> </a:t>
            </a:r>
            <a:r>
              <a:rPr lang="en-US" dirty="0" err="1" smtClean="0"/>
              <a:t>cường</a:t>
            </a:r>
            <a:r>
              <a:rPr lang="en-US" dirty="0" smtClean="0"/>
              <a:t> </a:t>
            </a:r>
            <a:r>
              <a:rPr lang="en-US" dirty="0" err="1" smtClean="0"/>
              <a:t>chia</a:t>
            </a:r>
            <a:r>
              <a:rPr lang="en-US" dirty="0" smtClean="0"/>
              <a:t> </a:t>
            </a:r>
            <a:r>
              <a:rPr lang="en-US" dirty="0" err="1" smtClean="0"/>
              <a:t>sẻ</a:t>
            </a:r>
            <a:r>
              <a:rPr lang="en-US" dirty="0" smtClean="0"/>
              <a:t> </a:t>
            </a:r>
            <a:r>
              <a:rPr lang="en-US" dirty="0" err="1" smtClean="0"/>
              <a:t>kinh</a:t>
            </a:r>
            <a:r>
              <a:rPr lang="en-US" dirty="0" smtClean="0"/>
              <a:t> </a:t>
            </a:r>
            <a:r>
              <a:rPr lang="en-US" dirty="0" err="1" smtClean="0"/>
              <a:t>nghiệm</a:t>
            </a:r>
            <a:r>
              <a:rPr lang="en-US" dirty="0" smtClean="0"/>
              <a:t> </a:t>
            </a:r>
            <a:r>
              <a:rPr lang="en-US" dirty="0" err="1" smtClean="0"/>
              <a:t>và</a:t>
            </a:r>
            <a:r>
              <a:rPr lang="en-US" dirty="0" smtClean="0"/>
              <a:t> </a:t>
            </a:r>
            <a:r>
              <a:rPr lang="en-US" dirty="0" err="1" smtClean="0"/>
              <a:t>nội</a:t>
            </a:r>
            <a:r>
              <a:rPr lang="en-US" dirty="0" smtClean="0"/>
              <a:t> dung </a:t>
            </a:r>
            <a:r>
              <a:rPr lang="en-US" dirty="0" err="1" smtClean="0"/>
              <a:t>hợp</a:t>
            </a:r>
            <a:r>
              <a:rPr lang="en-US" dirty="0" smtClean="0"/>
              <a:t> </a:t>
            </a:r>
            <a:r>
              <a:rPr lang="en-US" dirty="0" err="1" smtClean="0"/>
              <a:t>tác</a:t>
            </a:r>
            <a:r>
              <a:rPr lang="en-US" dirty="0" smtClean="0"/>
              <a:t> </a:t>
            </a:r>
            <a:r>
              <a:rPr lang="en-US" dirty="0" err="1" smtClean="0"/>
              <a:t>với</a:t>
            </a:r>
            <a:r>
              <a:rPr lang="en-US" dirty="0" smtClean="0"/>
              <a:t> </a:t>
            </a:r>
            <a:r>
              <a:rPr lang="en-US" dirty="0" err="1" smtClean="0"/>
              <a:t>các</a:t>
            </a:r>
            <a:r>
              <a:rPr lang="en-US" dirty="0" smtClean="0"/>
              <a:t> </a:t>
            </a:r>
            <a:r>
              <a:rPr lang="en-US" dirty="0" err="1" smtClean="0"/>
              <a:t>đối</a:t>
            </a:r>
            <a:r>
              <a:rPr lang="en-US" dirty="0" smtClean="0"/>
              <a:t> </a:t>
            </a:r>
            <a:r>
              <a:rPr lang="en-US" dirty="0" err="1" smtClean="0"/>
              <a:t>tác</a:t>
            </a:r>
            <a:r>
              <a:rPr lang="en-US" dirty="0" smtClean="0"/>
              <a:t> </a:t>
            </a:r>
            <a:r>
              <a:rPr lang="en-US" dirty="0" err="1" smtClean="0"/>
              <a:t>để</a:t>
            </a:r>
            <a:r>
              <a:rPr lang="en-US" dirty="0" smtClean="0"/>
              <a:t> </a:t>
            </a:r>
            <a:r>
              <a:rPr lang="en-US" dirty="0" err="1" smtClean="0"/>
              <a:t>tăng</a:t>
            </a:r>
            <a:r>
              <a:rPr lang="en-US" dirty="0" smtClean="0"/>
              <a:t> </a:t>
            </a:r>
            <a:r>
              <a:rPr lang="en-US" dirty="0" err="1" smtClean="0"/>
              <a:t>cường</a:t>
            </a:r>
            <a:r>
              <a:rPr lang="en-US" dirty="0" smtClean="0"/>
              <a:t> </a:t>
            </a:r>
            <a:r>
              <a:rPr lang="en-US" dirty="0" err="1" smtClean="0"/>
              <a:t>hợp</a:t>
            </a:r>
            <a:r>
              <a:rPr lang="en-US" dirty="0" smtClean="0"/>
              <a:t> </a:t>
            </a:r>
            <a:r>
              <a:rPr lang="en-US" dirty="0" err="1" smtClean="0"/>
              <a:t>tác</a:t>
            </a:r>
            <a:r>
              <a:rPr lang="en-US" dirty="0" smtClean="0"/>
              <a:t> </a:t>
            </a:r>
            <a:r>
              <a:rPr lang="en-US" dirty="0" err="1" smtClean="0"/>
              <a:t>một</a:t>
            </a:r>
            <a:r>
              <a:rPr lang="en-US" dirty="0" smtClean="0"/>
              <a:t> </a:t>
            </a:r>
            <a:r>
              <a:rPr lang="en-US" dirty="0" err="1" smtClean="0"/>
              <a:t>cách</a:t>
            </a:r>
            <a:r>
              <a:rPr lang="en-US" dirty="0" smtClean="0"/>
              <a:t> </a:t>
            </a:r>
            <a:r>
              <a:rPr lang="en-US" dirty="0" err="1" smtClean="0"/>
              <a:t>có</a:t>
            </a:r>
            <a:r>
              <a:rPr lang="en-US" dirty="0" smtClean="0"/>
              <a:t> </a:t>
            </a:r>
            <a:r>
              <a:rPr lang="en-US" dirty="0" err="1" smtClean="0"/>
              <a:t>hiệu</a:t>
            </a:r>
            <a:r>
              <a:rPr lang="en-US" dirty="0" smtClean="0"/>
              <a:t> </a:t>
            </a:r>
            <a:r>
              <a:rPr lang="en-US" dirty="0" err="1" smtClean="0"/>
              <a:t>quả</a:t>
            </a:r>
            <a:r>
              <a:rPr lang="en-US" dirty="0" smtClean="0"/>
              <a:t> </a:t>
            </a:r>
            <a:r>
              <a:rPr lang="en-US" dirty="0" err="1" smtClean="0"/>
              <a:t>hơn</a:t>
            </a:r>
            <a:r>
              <a:rPr lang="en-US" dirty="0" smtClean="0"/>
              <a:t> </a:t>
            </a:r>
            <a:r>
              <a:rPr lang="en-US" dirty="0" err="1" smtClean="0"/>
              <a:t>và</a:t>
            </a:r>
            <a:r>
              <a:rPr lang="en-US" dirty="0" smtClean="0"/>
              <a:t> </a:t>
            </a:r>
            <a:r>
              <a:rPr lang="en-US" dirty="0" err="1" smtClean="0"/>
              <a:t>thu</a:t>
            </a:r>
            <a:r>
              <a:rPr lang="en-US" dirty="0" smtClean="0"/>
              <a:t> </a:t>
            </a:r>
            <a:r>
              <a:rPr lang="en-US" dirty="0" err="1" smtClean="0"/>
              <a:t>hút</a:t>
            </a:r>
            <a:r>
              <a:rPr lang="en-US" dirty="0" smtClean="0"/>
              <a:t> </a:t>
            </a:r>
            <a:r>
              <a:rPr lang="en-US" dirty="0" err="1" smtClean="0"/>
              <a:t>thêm</a:t>
            </a:r>
            <a:r>
              <a:rPr lang="en-US" dirty="0" smtClean="0"/>
              <a:t> </a:t>
            </a:r>
            <a:r>
              <a:rPr lang="en-US" dirty="0" err="1" smtClean="0"/>
              <a:t>sự</a:t>
            </a:r>
            <a:r>
              <a:rPr lang="en-US" dirty="0" smtClean="0"/>
              <a:t> </a:t>
            </a:r>
            <a:r>
              <a:rPr lang="en-US" dirty="0" err="1" smtClean="0"/>
              <a:t>hỗ</a:t>
            </a:r>
            <a:r>
              <a:rPr lang="en-US" dirty="0" smtClean="0"/>
              <a:t> </a:t>
            </a:r>
            <a:r>
              <a:rPr lang="en-US" dirty="0" err="1" smtClean="0"/>
              <a:t>trợ</a:t>
            </a:r>
            <a:r>
              <a:rPr lang="en-US" dirty="0" smtClean="0"/>
              <a:t> </a:t>
            </a:r>
            <a:r>
              <a:rPr lang="en-US" dirty="0" err="1" smtClean="0"/>
              <a:t>của</a:t>
            </a:r>
            <a:r>
              <a:rPr lang="en-US" dirty="0" smtClean="0"/>
              <a:t> </a:t>
            </a:r>
            <a:r>
              <a:rPr lang="en-US" dirty="0" err="1" smtClean="0"/>
              <a:t>các</a:t>
            </a:r>
            <a:r>
              <a:rPr lang="en-US" dirty="0" smtClean="0"/>
              <a:t> </a:t>
            </a:r>
            <a:r>
              <a:rPr lang="en-US" dirty="0" err="1" smtClean="0"/>
              <a:t>TCPCPNN</a:t>
            </a:r>
            <a:r>
              <a:rPr lang="en-US" dirty="0" smtClean="0"/>
              <a:t>..</a:t>
            </a:r>
            <a:endParaRPr lang="vi-VN" dirty="0" smtClean="0"/>
          </a:p>
          <a:p>
            <a:endParaRPr lang="vi-VN" dirty="0" smtClean="0"/>
          </a:p>
          <a:p>
            <a:pPr>
              <a:buFontTx/>
              <a:buChar char="-"/>
            </a:pPr>
            <a:endParaRPr lang="en-US" dirty="0" smtClean="0"/>
          </a:p>
          <a:p>
            <a:pPr>
              <a:buNone/>
            </a:pPr>
            <a:endParaRPr lang="en-US" dirty="0" smtClean="0"/>
          </a:p>
          <a:p>
            <a:pPr algn="r">
              <a:buNone/>
            </a:pPr>
            <a:endParaRPr lang="en-US" sz="2000" i="1" dirty="0" smtClean="0"/>
          </a:p>
          <a:p>
            <a:pPr>
              <a:buNone/>
            </a:pPr>
            <a:endParaRPr lang="vi-VN"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normAutofit/>
          </a:bodyPr>
          <a:lstStyle/>
          <a:p>
            <a:r>
              <a:rPr lang="en-US" sz="3200" b="1" dirty="0" smtClean="0">
                <a:latin typeface="Times New Roman" pitchFamily="18" charset="0"/>
                <a:cs typeface="Times New Roman" pitchFamily="18" charset="0"/>
              </a:rPr>
              <a:t>VII. </a:t>
            </a:r>
            <a:r>
              <a:rPr lang="en-US" sz="3200" b="1" dirty="0" err="1" smtClean="0">
                <a:latin typeface="Times New Roman" pitchFamily="18" charset="0"/>
                <a:cs typeface="Times New Roman" pitchFamily="18" charset="0"/>
              </a:rPr>
              <a:t>Một</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số</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đề</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xuất</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thảo</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luận</a:t>
            </a:r>
            <a:endParaRPr lang="vi-VN" sz="3200" dirty="0"/>
          </a:p>
        </p:txBody>
      </p:sp>
      <p:sp>
        <p:nvSpPr>
          <p:cNvPr id="3" name="Content Placeholder 2"/>
          <p:cNvSpPr>
            <a:spLocks noGrp="1"/>
          </p:cNvSpPr>
          <p:nvPr>
            <p:ph idx="1"/>
          </p:nvPr>
        </p:nvSpPr>
        <p:spPr>
          <a:xfrm>
            <a:off x="457200" y="1447800"/>
            <a:ext cx="8229600" cy="4876800"/>
          </a:xfrm>
        </p:spPr>
        <p:txBody>
          <a:bodyPr>
            <a:normAutofit/>
          </a:bodyPr>
          <a:lstStyle/>
          <a:p>
            <a:pPr lvl="0"/>
            <a:r>
              <a:rPr lang="en-US" dirty="0" err="1" smtClean="0"/>
              <a:t>Về</a:t>
            </a:r>
            <a:r>
              <a:rPr lang="en-US" dirty="0" smtClean="0"/>
              <a:t> </a:t>
            </a:r>
            <a:r>
              <a:rPr lang="en-US" dirty="0" err="1" smtClean="0"/>
              <a:t>phía</a:t>
            </a:r>
            <a:r>
              <a:rPr lang="en-US" dirty="0" smtClean="0"/>
              <a:t> </a:t>
            </a:r>
            <a:r>
              <a:rPr lang="en-US" dirty="0" err="1" smtClean="0"/>
              <a:t>các</a:t>
            </a:r>
            <a:r>
              <a:rPr lang="en-US" dirty="0" smtClean="0"/>
              <a:t> </a:t>
            </a:r>
            <a:r>
              <a:rPr lang="en-US" dirty="0" err="1" smtClean="0"/>
              <a:t>tổ</a:t>
            </a:r>
            <a:r>
              <a:rPr lang="en-US" dirty="0" smtClean="0"/>
              <a:t> </a:t>
            </a:r>
            <a:r>
              <a:rPr lang="en-US" dirty="0" err="1" smtClean="0"/>
              <a:t>chức</a:t>
            </a:r>
            <a:r>
              <a:rPr lang="en-US" dirty="0" smtClean="0"/>
              <a:t> phi </a:t>
            </a:r>
            <a:r>
              <a:rPr lang="en-US" dirty="0" err="1" smtClean="0"/>
              <a:t>Chính</a:t>
            </a:r>
            <a:r>
              <a:rPr lang="en-US" dirty="0" smtClean="0"/>
              <a:t> </a:t>
            </a:r>
            <a:r>
              <a:rPr lang="en-US" dirty="0" err="1" smtClean="0"/>
              <a:t>phủ</a:t>
            </a:r>
            <a:r>
              <a:rPr lang="en-US" dirty="0" smtClean="0"/>
              <a:t> </a:t>
            </a:r>
            <a:r>
              <a:rPr lang="en-US" dirty="0" err="1" smtClean="0"/>
              <a:t>nước</a:t>
            </a:r>
            <a:r>
              <a:rPr lang="en-US" dirty="0" smtClean="0"/>
              <a:t> </a:t>
            </a:r>
            <a:r>
              <a:rPr lang="en-US" dirty="0" err="1" smtClean="0"/>
              <a:t>ngoài</a:t>
            </a:r>
            <a:r>
              <a:rPr lang="en-US" dirty="0" smtClean="0"/>
              <a:t>: </a:t>
            </a:r>
          </a:p>
          <a:p>
            <a:pPr lvl="0">
              <a:buNone/>
            </a:pPr>
            <a:r>
              <a:rPr lang="en-US" dirty="0" err="1" smtClean="0"/>
              <a:t>Tăng</a:t>
            </a:r>
            <a:r>
              <a:rPr lang="en-US" dirty="0" smtClean="0"/>
              <a:t> </a:t>
            </a:r>
            <a:r>
              <a:rPr lang="en-US" dirty="0" err="1" smtClean="0"/>
              <a:t>cường</a:t>
            </a:r>
            <a:r>
              <a:rPr lang="en-US" dirty="0" smtClean="0"/>
              <a:t> </a:t>
            </a:r>
            <a:r>
              <a:rPr lang="en-US" dirty="0" err="1" smtClean="0"/>
              <a:t>thông</a:t>
            </a:r>
            <a:r>
              <a:rPr lang="en-US" dirty="0" smtClean="0"/>
              <a:t> tin </a:t>
            </a:r>
            <a:r>
              <a:rPr lang="en-US" dirty="0" err="1" smtClean="0"/>
              <a:t>trao</a:t>
            </a:r>
            <a:r>
              <a:rPr lang="en-US" dirty="0" smtClean="0"/>
              <a:t> </a:t>
            </a:r>
            <a:r>
              <a:rPr lang="en-US" dirty="0" err="1" smtClean="0"/>
              <a:t>đổi</a:t>
            </a:r>
            <a:r>
              <a:rPr lang="en-US" dirty="0" smtClean="0"/>
              <a:t> </a:t>
            </a:r>
            <a:r>
              <a:rPr lang="en-US" dirty="0" err="1" smtClean="0"/>
              <a:t>về</a:t>
            </a:r>
            <a:r>
              <a:rPr lang="en-US" dirty="0" smtClean="0"/>
              <a:t> </a:t>
            </a:r>
            <a:r>
              <a:rPr lang="en-US" dirty="0" err="1" smtClean="0"/>
              <a:t>tình</a:t>
            </a:r>
            <a:r>
              <a:rPr lang="en-US" dirty="0" smtClean="0"/>
              <a:t> </a:t>
            </a:r>
            <a:r>
              <a:rPr lang="en-US" dirty="0" err="1" smtClean="0"/>
              <a:t>hình</a:t>
            </a:r>
            <a:r>
              <a:rPr lang="en-US" dirty="0" smtClean="0"/>
              <a:t> </a:t>
            </a:r>
            <a:r>
              <a:rPr lang="en-US" dirty="0" err="1" smtClean="0"/>
              <a:t>viện</a:t>
            </a:r>
            <a:r>
              <a:rPr lang="en-US" dirty="0" smtClean="0"/>
              <a:t> </a:t>
            </a:r>
            <a:r>
              <a:rPr lang="en-US" dirty="0" err="1" smtClean="0"/>
              <a:t>trợ</a:t>
            </a:r>
            <a:r>
              <a:rPr lang="en-US" dirty="0" smtClean="0"/>
              <a:t> </a:t>
            </a:r>
            <a:r>
              <a:rPr lang="en-US" dirty="0" err="1" smtClean="0"/>
              <a:t>và</a:t>
            </a:r>
            <a:r>
              <a:rPr lang="en-US" dirty="0" smtClean="0"/>
              <a:t> </a:t>
            </a:r>
            <a:r>
              <a:rPr lang="en-US" dirty="0" err="1" smtClean="0"/>
              <a:t>thực</a:t>
            </a:r>
            <a:r>
              <a:rPr lang="en-US" dirty="0" smtClean="0"/>
              <a:t> </a:t>
            </a:r>
            <a:r>
              <a:rPr lang="en-US" dirty="0" err="1" smtClean="0"/>
              <a:t>hiện</a:t>
            </a:r>
            <a:r>
              <a:rPr lang="en-US" dirty="0" smtClean="0"/>
              <a:t> </a:t>
            </a:r>
            <a:r>
              <a:rPr lang="en-US" dirty="0" err="1" smtClean="0"/>
              <a:t>các</a:t>
            </a:r>
            <a:r>
              <a:rPr lang="en-US" dirty="0" smtClean="0"/>
              <a:t> </a:t>
            </a:r>
            <a:r>
              <a:rPr lang="en-US" dirty="0" err="1" smtClean="0"/>
              <a:t>dự</a:t>
            </a:r>
            <a:r>
              <a:rPr lang="en-US" dirty="0" smtClean="0"/>
              <a:t> </a:t>
            </a:r>
            <a:r>
              <a:rPr lang="en-US" dirty="0" err="1" smtClean="0"/>
              <a:t>án</a:t>
            </a:r>
            <a:r>
              <a:rPr lang="en-US" dirty="0" smtClean="0"/>
              <a:t> PCP</a:t>
            </a:r>
          </a:p>
          <a:p>
            <a:pPr lvl="1">
              <a:buFontTx/>
              <a:buChar char="-"/>
            </a:pPr>
            <a:r>
              <a:rPr lang="en-US" dirty="0" smtClean="0"/>
              <a:t>&gt;&gt;</a:t>
            </a:r>
            <a:r>
              <a:rPr lang="en-US" dirty="0" err="1" smtClean="0"/>
              <a:t>Đánh</a:t>
            </a:r>
            <a:r>
              <a:rPr lang="en-US" dirty="0" smtClean="0"/>
              <a:t> </a:t>
            </a:r>
            <a:r>
              <a:rPr lang="en-US" dirty="0" err="1" smtClean="0"/>
              <a:t>giá</a:t>
            </a:r>
            <a:r>
              <a:rPr lang="en-US" dirty="0" smtClean="0"/>
              <a:t> </a:t>
            </a:r>
            <a:r>
              <a:rPr lang="en-US" dirty="0" err="1" smtClean="0"/>
              <a:t>và</a:t>
            </a:r>
            <a:r>
              <a:rPr lang="en-US" dirty="0" smtClean="0"/>
              <a:t> </a:t>
            </a:r>
            <a:r>
              <a:rPr lang="en-US" dirty="0" err="1" smtClean="0"/>
              <a:t>công</a:t>
            </a:r>
            <a:r>
              <a:rPr lang="en-US" dirty="0" smtClean="0"/>
              <a:t> </a:t>
            </a:r>
            <a:r>
              <a:rPr lang="en-US" dirty="0" err="1" smtClean="0"/>
              <a:t>nhận</a:t>
            </a:r>
            <a:r>
              <a:rPr lang="en-US" dirty="0" smtClean="0"/>
              <a:t> </a:t>
            </a:r>
            <a:r>
              <a:rPr lang="en-US" dirty="0" err="1" smtClean="0"/>
              <a:t>đóng</a:t>
            </a:r>
            <a:r>
              <a:rPr lang="en-US" dirty="0" smtClean="0"/>
              <a:t> </a:t>
            </a:r>
            <a:r>
              <a:rPr lang="en-US" dirty="0" err="1" smtClean="0"/>
              <a:t>góp</a:t>
            </a:r>
            <a:r>
              <a:rPr lang="en-US" dirty="0" smtClean="0"/>
              <a:t> </a:t>
            </a:r>
            <a:r>
              <a:rPr lang="en-US" dirty="0" err="1" smtClean="0"/>
              <a:t>và</a:t>
            </a:r>
            <a:r>
              <a:rPr lang="en-US" dirty="0" smtClean="0"/>
              <a:t> </a:t>
            </a:r>
            <a:r>
              <a:rPr lang="en-US" dirty="0" err="1" smtClean="0"/>
              <a:t>vai</a:t>
            </a:r>
            <a:r>
              <a:rPr lang="en-US" dirty="0" smtClean="0"/>
              <a:t> </a:t>
            </a:r>
            <a:r>
              <a:rPr lang="en-US" dirty="0" err="1" smtClean="0"/>
              <a:t>trò</a:t>
            </a:r>
            <a:r>
              <a:rPr lang="en-US" dirty="0" smtClean="0"/>
              <a:t> </a:t>
            </a:r>
            <a:r>
              <a:rPr lang="en-US" dirty="0" err="1" smtClean="0"/>
              <a:t>của</a:t>
            </a:r>
            <a:r>
              <a:rPr lang="en-US" dirty="0" smtClean="0"/>
              <a:t>  INGO</a:t>
            </a:r>
          </a:p>
          <a:p>
            <a:pPr lvl="1">
              <a:buFontTx/>
              <a:buChar char="-"/>
            </a:pPr>
            <a:r>
              <a:rPr lang="en-US" dirty="0" smtClean="0"/>
              <a:t>&gt;&gt; </a:t>
            </a:r>
            <a:r>
              <a:rPr lang="en-US" dirty="0" err="1" smtClean="0"/>
              <a:t>Thủ</a:t>
            </a:r>
            <a:r>
              <a:rPr lang="en-US" dirty="0" smtClean="0"/>
              <a:t> </a:t>
            </a:r>
            <a:r>
              <a:rPr lang="en-US" dirty="0" err="1" smtClean="0"/>
              <a:t>tục</a:t>
            </a:r>
            <a:r>
              <a:rPr lang="en-US" dirty="0" smtClean="0"/>
              <a:t> </a:t>
            </a:r>
            <a:r>
              <a:rPr lang="en-US" dirty="0" err="1" smtClean="0"/>
              <a:t>gia</a:t>
            </a:r>
            <a:r>
              <a:rPr lang="en-US" dirty="0" smtClean="0"/>
              <a:t> </a:t>
            </a:r>
            <a:r>
              <a:rPr lang="en-US" dirty="0" err="1" smtClean="0"/>
              <a:t>hạn</a:t>
            </a:r>
            <a:r>
              <a:rPr lang="en-US" dirty="0" smtClean="0"/>
              <a:t> </a:t>
            </a:r>
            <a:r>
              <a:rPr lang="en-US" dirty="0" err="1" smtClean="0"/>
              <a:t>giấy</a:t>
            </a:r>
            <a:r>
              <a:rPr lang="en-US" dirty="0" smtClean="0"/>
              <a:t> </a:t>
            </a:r>
            <a:r>
              <a:rPr lang="en-US" dirty="0" err="1" smtClean="0"/>
              <a:t>phép</a:t>
            </a:r>
            <a:r>
              <a:rPr lang="en-US" dirty="0" smtClean="0"/>
              <a:t> </a:t>
            </a:r>
            <a:r>
              <a:rPr lang="en-US" dirty="0" err="1" smtClean="0"/>
              <a:t>nhanh</a:t>
            </a:r>
            <a:r>
              <a:rPr lang="en-US" dirty="0" smtClean="0"/>
              <a:t> </a:t>
            </a:r>
            <a:r>
              <a:rPr lang="en-US" dirty="0" err="1" smtClean="0"/>
              <a:t>chóng</a:t>
            </a:r>
            <a:r>
              <a:rPr lang="en-US" dirty="0" smtClean="0"/>
              <a:t> </a:t>
            </a:r>
            <a:r>
              <a:rPr lang="en-US" dirty="0" err="1" smtClean="0"/>
              <a:t>hơn</a:t>
            </a:r>
            <a:endParaRPr lang="en-US" dirty="0" smtClean="0"/>
          </a:p>
          <a:p>
            <a:pPr>
              <a:buNone/>
            </a:pPr>
            <a:r>
              <a:rPr lang="en-US" dirty="0" err="1" smtClean="0"/>
              <a:t>Thực</a:t>
            </a:r>
            <a:r>
              <a:rPr lang="en-US" dirty="0" smtClean="0"/>
              <a:t> </a:t>
            </a:r>
            <a:r>
              <a:rPr lang="en-US" dirty="0" err="1" smtClean="0"/>
              <a:t>hiện</a:t>
            </a:r>
            <a:r>
              <a:rPr lang="en-US" dirty="0" smtClean="0"/>
              <a:t> </a:t>
            </a:r>
            <a:r>
              <a:rPr lang="en-US" dirty="0" err="1" smtClean="0"/>
              <a:t>các</a:t>
            </a:r>
            <a:r>
              <a:rPr lang="en-US" dirty="0" smtClean="0"/>
              <a:t> </a:t>
            </a:r>
            <a:r>
              <a:rPr lang="en-US" dirty="0" err="1" smtClean="0"/>
              <a:t>hoạt</a:t>
            </a:r>
            <a:r>
              <a:rPr lang="en-US" dirty="0" smtClean="0"/>
              <a:t> </a:t>
            </a:r>
            <a:r>
              <a:rPr lang="en-US" dirty="0" err="1" smtClean="0"/>
              <a:t>động</a:t>
            </a:r>
            <a:r>
              <a:rPr lang="en-US" dirty="0" smtClean="0"/>
              <a:t> </a:t>
            </a:r>
            <a:r>
              <a:rPr lang="en-US" dirty="0" err="1" smtClean="0"/>
              <a:t>vận</a:t>
            </a:r>
            <a:r>
              <a:rPr lang="en-US" dirty="0" smtClean="0"/>
              <a:t> </a:t>
            </a:r>
            <a:r>
              <a:rPr lang="en-US" dirty="0" err="1" smtClean="0"/>
              <a:t>động</a:t>
            </a:r>
            <a:r>
              <a:rPr lang="en-US" dirty="0" smtClean="0"/>
              <a:t> </a:t>
            </a:r>
            <a:r>
              <a:rPr lang="en-US" dirty="0" err="1" smtClean="0"/>
              <a:t>viện</a:t>
            </a:r>
            <a:r>
              <a:rPr lang="en-US" dirty="0" smtClean="0"/>
              <a:t> </a:t>
            </a:r>
            <a:r>
              <a:rPr lang="en-US" dirty="0" err="1" smtClean="0"/>
              <a:t>trợ</a:t>
            </a:r>
            <a:r>
              <a:rPr lang="en-US" dirty="0" smtClean="0"/>
              <a:t> </a:t>
            </a:r>
            <a:r>
              <a:rPr lang="en-US" dirty="0" err="1" smtClean="0"/>
              <a:t>và</a:t>
            </a:r>
            <a:r>
              <a:rPr lang="en-US" dirty="0" smtClean="0"/>
              <a:t> </a:t>
            </a:r>
            <a:r>
              <a:rPr lang="en-US" dirty="0" err="1" smtClean="0"/>
              <a:t>hợp</a:t>
            </a:r>
            <a:r>
              <a:rPr lang="en-US" dirty="0" smtClean="0"/>
              <a:t> </a:t>
            </a:r>
            <a:r>
              <a:rPr lang="en-US" dirty="0" err="1" smtClean="0"/>
              <a:t>tác</a:t>
            </a:r>
            <a:r>
              <a:rPr lang="en-US" dirty="0" smtClean="0"/>
              <a:t> </a:t>
            </a:r>
            <a:r>
              <a:rPr lang="en-US" dirty="0" err="1" smtClean="0"/>
              <a:t>theo</a:t>
            </a:r>
            <a:r>
              <a:rPr lang="en-US" dirty="0" smtClean="0"/>
              <a:t> </a:t>
            </a:r>
            <a:r>
              <a:rPr lang="en-US" dirty="0" err="1" smtClean="0"/>
              <a:t>đúng</a:t>
            </a:r>
            <a:r>
              <a:rPr lang="en-US" dirty="0" smtClean="0"/>
              <a:t> </a:t>
            </a:r>
            <a:r>
              <a:rPr lang="en-US" dirty="0" err="1" smtClean="0"/>
              <a:t>Quy</a:t>
            </a:r>
            <a:r>
              <a:rPr lang="en-US" dirty="0" smtClean="0"/>
              <a:t> </a:t>
            </a:r>
            <a:r>
              <a:rPr lang="en-US" dirty="0" err="1" smtClean="0"/>
              <a:t>định</a:t>
            </a:r>
            <a:r>
              <a:rPr lang="en-US" dirty="0" smtClean="0"/>
              <a:t> </a:t>
            </a:r>
            <a:r>
              <a:rPr lang="en-US" dirty="0" err="1" smtClean="0"/>
              <a:t>và</a:t>
            </a:r>
            <a:r>
              <a:rPr lang="en-US" dirty="0" smtClean="0"/>
              <a:t> </a:t>
            </a:r>
            <a:r>
              <a:rPr lang="en-US" dirty="0" err="1" smtClean="0"/>
              <a:t>pháp</a:t>
            </a:r>
            <a:r>
              <a:rPr lang="en-US" dirty="0" smtClean="0"/>
              <a:t> </a:t>
            </a:r>
            <a:r>
              <a:rPr lang="en-US" dirty="0" err="1" smtClean="0"/>
              <a:t>luật</a:t>
            </a:r>
            <a:r>
              <a:rPr lang="en-US" dirty="0" smtClean="0"/>
              <a:t> </a:t>
            </a:r>
            <a:r>
              <a:rPr lang="en-US" dirty="0" err="1" smtClean="0"/>
              <a:t>Việt</a:t>
            </a:r>
            <a:r>
              <a:rPr lang="en-US" dirty="0" smtClean="0"/>
              <a:t> Nam</a:t>
            </a:r>
            <a:endParaRPr lang="vi-VN" dirty="0" smtClean="0"/>
          </a:p>
          <a:p>
            <a:pPr>
              <a:buNone/>
            </a:pPr>
            <a:r>
              <a:rPr lang="en-US" dirty="0" err="1" smtClean="0"/>
              <a:t>Phối</a:t>
            </a:r>
            <a:r>
              <a:rPr lang="en-US" dirty="0" smtClean="0"/>
              <a:t> </a:t>
            </a:r>
            <a:r>
              <a:rPr lang="en-US" dirty="0" err="1" smtClean="0"/>
              <a:t>hợp</a:t>
            </a:r>
            <a:r>
              <a:rPr lang="en-US" dirty="0" smtClean="0"/>
              <a:t> </a:t>
            </a:r>
            <a:r>
              <a:rPr lang="en-US" dirty="0" err="1" smtClean="0"/>
              <a:t>chặt</a:t>
            </a:r>
            <a:r>
              <a:rPr lang="en-US" dirty="0" smtClean="0"/>
              <a:t> </a:t>
            </a:r>
            <a:r>
              <a:rPr lang="en-US" dirty="0" err="1" smtClean="0"/>
              <a:t>chẽ</a:t>
            </a:r>
            <a:r>
              <a:rPr lang="en-US" dirty="0" smtClean="0"/>
              <a:t> </a:t>
            </a:r>
            <a:r>
              <a:rPr lang="en-US" dirty="0" err="1" smtClean="0"/>
              <a:t>với</a:t>
            </a:r>
            <a:r>
              <a:rPr lang="en-US" dirty="0" smtClean="0"/>
              <a:t> </a:t>
            </a:r>
            <a:r>
              <a:rPr lang="en-US" dirty="0" err="1" smtClean="0"/>
              <a:t>chính</a:t>
            </a:r>
            <a:r>
              <a:rPr lang="en-US" dirty="0" smtClean="0"/>
              <a:t> </a:t>
            </a:r>
            <a:r>
              <a:rPr lang="en-US" dirty="0" err="1" smtClean="0"/>
              <a:t>quyền</a:t>
            </a:r>
            <a:r>
              <a:rPr lang="en-US" dirty="0" smtClean="0"/>
              <a:t> </a:t>
            </a:r>
            <a:r>
              <a:rPr lang="en-US" dirty="0" err="1" smtClean="0"/>
              <a:t>địa</a:t>
            </a:r>
            <a:r>
              <a:rPr lang="en-US" dirty="0" smtClean="0"/>
              <a:t> </a:t>
            </a:r>
            <a:r>
              <a:rPr lang="en-US" dirty="0" err="1" smtClean="0"/>
              <a:t>phương</a:t>
            </a:r>
            <a:r>
              <a:rPr lang="en-US" dirty="0" smtClean="0"/>
              <a:t> </a:t>
            </a:r>
            <a:r>
              <a:rPr lang="en-US" dirty="0" err="1" smtClean="0"/>
              <a:t>trong</a:t>
            </a:r>
            <a:r>
              <a:rPr lang="en-US" dirty="0" smtClean="0"/>
              <a:t> </a:t>
            </a:r>
            <a:r>
              <a:rPr lang="en-US" dirty="0" err="1" smtClean="0"/>
              <a:t>công</a:t>
            </a:r>
            <a:r>
              <a:rPr lang="en-US" dirty="0" smtClean="0"/>
              <a:t> </a:t>
            </a:r>
            <a:r>
              <a:rPr lang="en-US" dirty="0" err="1" smtClean="0"/>
              <a:t>tác</a:t>
            </a:r>
            <a:r>
              <a:rPr lang="en-US" dirty="0" smtClean="0"/>
              <a:t>  </a:t>
            </a:r>
            <a:r>
              <a:rPr lang="en-US" dirty="0" err="1" smtClean="0"/>
              <a:t>quản</a:t>
            </a:r>
            <a:r>
              <a:rPr lang="en-US" dirty="0" smtClean="0"/>
              <a:t> </a:t>
            </a:r>
            <a:r>
              <a:rPr lang="en-US" dirty="0" err="1" smtClean="0"/>
              <a:t>lý</a:t>
            </a:r>
            <a:endParaRPr lang="vi-VN" dirty="0" smtClean="0"/>
          </a:p>
          <a:p>
            <a:pPr lvl="0">
              <a:buFontTx/>
              <a:buChar char="-"/>
            </a:pPr>
            <a:endParaRPr lang="vi-VN" dirty="0" smtClean="0"/>
          </a:p>
          <a:p>
            <a:endParaRPr lang="vi-VN" dirty="0" smtClean="0"/>
          </a:p>
          <a:p>
            <a:pPr>
              <a:buFontTx/>
              <a:buChar char="-"/>
            </a:pPr>
            <a:endParaRPr lang="en-US" dirty="0" smtClean="0"/>
          </a:p>
          <a:p>
            <a:pPr>
              <a:buNone/>
            </a:pPr>
            <a:endParaRPr lang="en-US" dirty="0" smtClean="0"/>
          </a:p>
          <a:p>
            <a:pPr algn="r">
              <a:buNone/>
            </a:pPr>
            <a:endParaRPr lang="en-US" sz="2000" i="1" dirty="0" smtClean="0"/>
          </a:p>
          <a:p>
            <a:pPr>
              <a:buNone/>
            </a:pPr>
            <a:endParaRPr lang="vi-VN"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600200"/>
            <a:ext cx="8077200" cy="4873752"/>
          </a:xfrm>
        </p:spPr>
        <p:txBody>
          <a:bodyPr>
            <a:normAutofit/>
          </a:bodyPr>
          <a:lstStyle/>
          <a:p>
            <a:pPr algn="ctr"/>
            <a:endParaRPr lang="en-US" sz="3200" b="1" dirty="0" smtClean="0"/>
          </a:p>
          <a:p>
            <a:pPr algn="ctr">
              <a:buNone/>
            </a:pPr>
            <a:r>
              <a:rPr lang="en-US" sz="3200" dirty="0" err="1" smtClean="0">
                <a:solidFill>
                  <a:schemeClr val="accent1">
                    <a:lumMod val="75000"/>
                  </a:schemeClr>
                </a:solidFill>
                <a:latin typeface="Time new roman"/>
              </a:rPr>
              <a:t>XIN</a:t>
            </a:r>
            <a:r>
              <a:rPr lang="en-US" sz="3200" dirty="0" smtClean="0">
                <a:solidFill>
                  <a:schemeClr val="accent1">
                    <a:lumMod val="75000"/>
                  </a:schemeClr>
                </a:solidFill>
                <a:latin typeface="Time new roman"/>
              </a:rPr>
              <a:t> </a:t>
            </a:r>
            <a:r>
              <a:rPr lang="en-US" sz="3200" dirty="0" err="1" smtClean="0">
                <a:solidFill>
                  <a:schemeClr val="accent1">
                    <a:lumMod val="75000"/>
                  </a:schemeClr>
                </a:solidFill>
                <a:latin typeface="Time new roman"/>
              </a:rPr>
              <a:t>TRÂN</a:t>
            </a:r>
            <a:r>
              <a:rPr lang="en-US" sz="3200" dirty="0" smtClean="0">
                <a:solidFill>
                  <a:schemeClr val="accent1">
                    <a:lumMod val="75000"/>
                  </a:schemeClr>
                </a:solidFill>
                <a:latin typeface="Time new roman"/>
              </a:rPr>
              <a:t> </a:t>
            </a:r>
            <a:r>
              <a:rPr lang="en-US" sz="3200" dirty="0" err="1" smtClean="0">
                <a:solidFill>
                  <a:schemeClr val="accent1">
                    <a:lumMod val="75000"/>
                  </a:schemeClr>
                </a:solidFill>
                <a:latin typeface="Time new roman"/>
              </a:rPr>
              <a:t>TRỌNG</a:t>
            </a:r>
            <a:r>
              <a:rPr lang="en-US" sz="3200" dirty="0" smtClean="0">
                <a:solidFill>
                  <a:schemeClr val="accent1">
                    <a:lumMod val="75000"/>
                  </a:schemeClr>
                </a:solidFill>
                <a:latin typeface="Time new roman"/>
              </a:rPr>
              <a:t> </a:t>
            </a:r>
            <a:r>
              <a:rPr lang="en-US" sz="3200" dirty="0" err="1" smtClean="0">
                <a:solidFill>
                  <a:schemeClr val="accent1">
                    <a:lumMod val="75000"/>
                  </a:schemeClr>
                </a:solidFill>
                <a:latin typeface="Time new roman"/>
              </a:rPr>
              <a:t>CẢM</a:t>
            </a:r>
            <a:r>
              <a:rPr lang="en-US" sz="3200" dirty="0" smtClean="0">
                <a:solidFill>
                  <a:schemeClr val="accent1">
                    <a:lumMod val="75000"/>
                  </a:schemeClr>
                </a:solidFill>
                <a:latin typeface="Time new roman"/>
              </a:rPr>
              <a:t> </a:t>
            </a:r>
            <a:r>
              <a:rPr lang="en-US" sz="3200" dirty="0" err="1" smtClean="0">
                <a:solidFill>
                  <a:schemeClr val="accent1">
                    <a:lumMod val="75000"/>
                  </a:schemeClr>
                </a:solidFill>
                <a:latin typeface="Time new roman"/>
              </a:rPr>
              <a:t>ƠN</a:t>
            </a:r>
            <a:endParaRPr lang="en-US" sz="3200" dirty="0">
              <a:solidFill>
                <a:schemeClr val="accent1">
                  <a:lumMod val="75000"/>
                </a:schemeClr>
              </a:solidFill>
              <a:latin typeface="Time new roman"/>
            </a:endParaRPr>
          </a:p>
        </p:txBody>
      </p:sp>
    </p:spTree>
    <p:extLst>
      <p:ext uri="{BB962C8B-B14F-4D97-AF65-F5344CB8AC3E}">
        <p14:creationId xmlns:p14="http://schemas.microsoft.com/office/powerpoint/2010/main" xmlns="" val="38169774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8200"/>
            <a:ext cx="7467600" cy="715962"/>
          </a:xfrm>
        </p:spPr>
        <p:txBody>
          <a:bodyPr/>
          <a:lstStyle/>
          <a:p>
            <a:r>
              <a:rPr lang="en-US" sz="3200" b="1" dirty="0" smtClean="0">
                <a:latin typeface="Times New Roman" pitchFamily="18" charset="0"/>
                <a:cs typeface="Times New Roman" pitchFamily="18" charset="0"/>
              </a:rPr>
              <a:t>II. </a:t>
            </a:r>
            <a:r>
              <a:rPr lang="en-US" sz="3200" b="1" dirty="0" err="1" smtClean="0">
                <a:latin typeface="Times New Roman" pitchFamily="18" charset="0"/>
                <a:cs typeface="Times New Roman" pitchFamily="18" charset="0"/>
              </a:rPr>
              <a:t>Hợp</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tác</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quốc</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tế</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trong</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lĩnh</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vực</a:t>
            </a:r>
            <a:r>
              <a:rPr lang="en-US" sz="3200" b="1" dirty="0" smtClean="0">
                <a:latin typeface="Times New Roman" pitchFamily="18" charset="0"/>
                <a:cs typeface="Times New Roman" pitchFamily="18" charset="0"/>
              </a:rPr>
              <a:t> y </a:t>
            </a:r>
            <a:r>
              <a:rPr lang="en-US" sz="3200" b="1" dirty="0" err="1" smtClean="0">
                <a:latin typeface="Times New Roman" pitchFamily="18" charset="0"/>
                <a:cs typeface="Times New Roman" pitchFamily="18" charset="0"/>
              </a:rPr>
              <a:t>tế</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905000"/>
            <a:ext cx="8001000" cy="4038600"/>
          </a:xfrm>
        </p:spPr>
        <p:txBody>
          <a:bodyPr>
            <a:normAutofit/>
          </a:bodyPr>
          <a:lstStyle/>
          <a:p>
            <a:pPr marL="342900" indent="-342900">
              <a:buNone/>
            </a:pPr>
            <a:r>
              <a:rPr lang="en-US" b="1" dirty="0" err="1" smtClean="0">
                <a:solidFill>
                  <a:schemeClr val="tx2"/>
                </a:solidFill>
                <a:latin typeface="Times New Roman" pitchFamily="18" charset="0"/>
                <a:cs typeface="Times New Roman" pitchFamily="18" charset="0"/>
              </a:rPr>
              <a:t>Năm</a:t>
            </a:r>
            <a:r>
              <a:rPr lang="en-US" b="1" dirty="0" smtClean="0">
                <a:solidFill>
                  <a:schemeClr val="tx2"/>
                </a:solidFill>
                <a:latin typeface="Times New Roman" pitchFamily="18" charset="0"/>
                <a:cs typeface="Times New Roman" pitchFamily="18" charset="0"/>
              </a:rPr>
              <a:t> 2013, </a:t>
            </a:r>
            <a:r>
              <a:rPr lang="en-US" b="1" dirty="0" err="1" smtClean="0">
                <a:solidFill>
                  <a:schemeClr val="tx2"/>
                </a:solidFill>
                <a:latin typeface="Times New Roman" pitchFamily="18" charset="0"/>
                <a:cs typeface="Times New Roman" pitchFamily="18" charset="0"/>
              </a:rPr>
              <a:t>Hội</a:t>
            </a: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nghị</a:t>
            </a: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Khu</a:t>
            </a: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vực</a:t>
            </a: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Châu</a:t>
            </a:r>
            <a:r>
              <a:rPr lang="en-US" b="1" dirty="0" smtClean="0">
                <a:solidFill>
                  <a:schemeClr val="tx2"/>
                </a:solidFill>
                <a:latin typeface="Times New Roman" pitchFamily="18" charset="0"/>
                <a:cs typeface="Times New Roman" pitchFamily="18" charset="0"/>
              </a:rPr>
              <a:t> Á – </a:t>
            </a:r>
            <a:r>
              <a:rPr lang="en-US" b="1" dirty="0" err="1" smtClean="0">
                <a:solidFill>
                  <a:schemeClr val="tx2"/>
                </a:solidFill>
                <a:latin typeface="Times New Roman" pitchFamily="18" charset="0"/>
                <a:cs typeface="Times New Roman" pitchFamily="18" charset="0"/>
              </a:rPr>
              <a:t>Thái</a:t>
            </a: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Bình</a:t>
            </a: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dương</a:t>
            </a: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của</a:t>
            </a: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Tổ</a:t>
            </a: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chức</a:t>
            </a:r>
            <a:r>
              <a:rPr lang="en-US" b="1" dirty="0" smtClean="0">
                <a:solidFill>
                  <a:schemeClr val="tx2"/>
                </a:solidFill>
                <a:latin typeface="Times New Roman" pitchFamily="18" charset="0"/>
                <a:cs typeface="Times New Roman" pitchFamily="18" charset="0"/>
              </a:rPr>
              <a:t> Y </a:t>
            </a:r>
            <a:r>
              <a:rPr lang="en-US" b="1" dirty="0" err="1" smtClean="0">
                <a:solidFill>
                  <a:schemeClr val="tx2"/>
                </a:solidFill>
                <a:latin typeface="Times New Roman" pitchFamily="18" charset="0"/>
                <a:cs typeface="Times New Roman" pitchFamily="18" charset="0"/>
              </a:rPr>
              <a:t>tế</a:t>
            </a: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Thế</a:t>
            </a: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giới</a:t>
            </a:r>
            <a:r>
              <a:rPr lang="en-US" b="1"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với</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sự</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tham</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gia</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của</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hơn</a:t>
            </a:r>
            <a:r>
              <a:rPr lang="en-US" dirty="0" smtClean="0">
                <a:solidFill>
                  <a:schemeClr val="tx2"/>
                </a:solidFill>
                <a:latin typeface="Times New Roman" pitchFamily="18" charset="0"/>
                <a:cs typeface="Times New Roman" pitchFamily="18" charset="0"/>
              </a:rPr>
              <a:t> 30 </a:t>
            </a:r>
            <a:r>
              <a:rPr lang="en-US" dirty="0" err="1" smtClean="0">
                <a:solidFill>
                  <a:schemeClr val="tx2"/>
                </a:solidFill>
                <a:latin typeface="Times New Roman" pitchFamily="18" charset="0"/>
                <a:cs typeface="Times New Roman" pitchFamily="18" charset="0"/>
              </a:rPr>
              <a:t>quốc</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gia</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và</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vùng</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lãnh</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thổ</a:t>
            </a:r>
            <a:r>
              <a:rPr lang="en-US" dirty="0" smtClean="0">
                <a:solidFill>
                  <a:schemeClr val="tx2"/>
                </a:solidFill>
                <a:latin typeface="Times New Roman" pitchFamily="18" charset="0"/>
                <a:cs typeface="Times New Roman" pitchFamily="18" charset="0"/>
              </a:rPr>
              <a:t>. </a:t>
            </a:r>
          </a:p>
          <a:p>
            <a:pPr marL="342900" indent="-342900">
              <a:buNone/>
            </a:pPr>
            <a:r>
              <a:rPr lang="en-US" b="1" dirty="0" err="1" smtClean="0">
                <a:solidFill>
                  <a:schemeClr val="tx2"/>
                </a:solidFill>
                <a:latin typeface="Times New Roman" pitchFamily="18" charset="0"/>
                <a:cs typeface="Times New Roman" pitchFamily="18" charset="0"/>
              </a:rPr>
              <a:t>Năm</a:t>
            </a:r>
            <a:r>
              <a:rPr lang="en-US" b="1" dirty="0" smtClean="0">
                <a:solidFill>
                  <a:schemeClr val="tx2"/>
                </a:solidFill>
                <a:latin typeface="Times New Roman" pitchFamily="18" charset="0"/>
                <a:cs typeface="Times New Roman" pitchFamily="18" charset="0"/>
              </a:rPr>
              <a:t> 2014, </a:t>
            </a:r>
            <a:r>
              <a:rPr lang="en-US" b="1" dirty="0" err="1" smtClean="0">
                <a:solidFill>
                  <a:schemeClr val="tx2"/>
                </a:solidFill>
                <a:latin typeface="Times New Roman" pitchFamily="18" charset="0"/>
                <a:cs typeface="Times New Roman" pitchFamily="18" charset="0"/>
              </a:rPr>
              <a:t>Việt</a:t>
            </a:r>
            <a:r>
              <a:rPr lang="en-US" b="1" dirty="0" smtClean="0">
                <a:solidFill>
                  <a:schemeClr val="tx2"/>
                </a:solidFill>
                <a:latin typeface="Times New Roman" pitchFamily="18" charset="0"/>
                <a:cs typeface="Times New Roman" pitchFamily="18" charset="0"/>
              </a:rPr>
              <a:t> Nam </a:t>
            </a:r>
            <a:r>
              <a:rPr lang="en-US" b="1" dirty="0" err="1" smtClean="0">
                <a:solidFill>
                  <a:schemeClr val="tx2"/>
                </a:solidFill>
                <a:latin typeface="Times New Roman" pitchFamily="18" charset="0"/>
                <a:cs typeface="Times New Roman" pitchFamily="18" charset="0"/>
              </a:rPr>
              <a:t>làm</a:t>
            </a: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Chủ</a:t>
            </a: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tịch</a:t>
            </a: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và</a:t>
            </a: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tổ</a:t>
            </a: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chức</a:t>
            </a: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thành</a:t>
            </a: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công</a:t>
            </a: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các</a:t>
            </a: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Hội</a:t>
            </a: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nghị</a:t>
            </a: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Bộ</a:t>
            </a: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trưởng</a:t>
            </a:r>
            <a:r>
              <a:rPr lang="en-US" b="1" dirty="0" smtClean="0">
                <a:solidFill>
                  <a:schemeClr val="tx2"/>
                </a:solidFill>
                <a:latin typeface="Times New Roman" pitchFamily="18" charset="0"/>
                <a:cs typeface="Times New Roman" pitchFamily="18" charset="0"/>
              </a:rPr>
              <a:t> Y </a:t>
            </a:r>
            <a:r>
              <a:rPr lang="en-US" b="1" dirty="0" err="1" smtClean="0">
                <a:solidFill>
                  <a:schemeClr val="tx2"/>
                </a:solidFill>
                <a:latin typeface="Times New Roman" pitchFamily="18" charset="0"/>
                <a:cs typeface="Times New Roman" pitchFamily="18" charset="0"/>
              </a:rPr>
              <a:t>tế</a:t>
            </a: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các</a:t>
            </a: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nước</a:t>
            </a:r>
            <a:r>
              <a:rPr lang="en-US" b="1" dirty="0" smtClean="0">
                <a:solidFill>
                  <a:schemeClr val="tx2"/>
                </a:solidFill>
                <a:latin typeface="Times New Roman" pitchFamily="18" charset="0"/>
                <a:cs typeface="Times New Roman" pitchFamily="18" charset="0"/>
              </a:rPr>
              <a:t> ASEAN, ASEAN + </a:t>
            </a:r>
            <a:r>
              <a:rPr lang="en-US" b="1" dirty="0" err="1" smtClean="0">
                <a:solidFill>
                  <a:schemeClr val="tx2"/>
                </a:solidFill>
                <a:latin typeface="Times New Roman" pitchFamily="18" charset="0"/>
                <a:cs typeface="Times New Roman" pitchFamily="18" charset="0"/>
              </a:rPr>
              <a:t>Trung</a:t>
            </a: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Quốc</a:t>
            </a:r>
            <a:r>
              <a:rPr lang="en-US" b="1" dirty="0" smtClean="0">
                <a:solidFill>
                  <a:schemeClr val="tx2"/>
                </a:solidFill>
                <a:latin typeface="Times New Roman" pitchFamily="18" charset="0"/>
                <a:cs typeface="Times New Roman" pitchFamily="18" charset="0"/>
              </a:rPr>
              <a:t>, ASEAN + </a:t>
            </a:r>
            <a:r>
              <a:rPr lang="en-US" b="1" dirty="0" err="1" smtClean="0">
                <a:solidFill>
                  <a:schemeClr val="tx2"/>
                </a:solidFill>
                <a:latin typeface="Times New Roman" pitchFamily="18" charset="0"/>
                <a:cs typeface="Times New Roman" pitchFamily="18" charset="0"/>
              </a:rPr>
              <a:t>Trung</a:t>
            </a: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Quốc</a:t>
            </a: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Nhật</a:t>
            </a: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Bản</a:t>
            </a: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và</a:t>
            </a: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Hàn</a:t>
            </a: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Quốc</a:t>
            </a:r>
            <a:r>
              <a:rPr lang="en-US" b="1"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với</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sự</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tham</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dự</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của</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Bộ</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trưởng</a:t>
            </a:r>
            <a:r>
              <a:rPr lang="en-US" dirty="0" smtClean="0">
                <a:solidFill>
                  <a:schemeClr val="tx2"/>
                </a:solidFill>
                <a:latin typeface="Times New Roman" pitchFamily="18" charset="0"/>
                <a:cs typeface="Times New Roman" pitchFamily="18" charset="0"/>
              </a:rPr>
              <a:t> Y </a:t>
            </a:r>
            <a:r>
              <a:rPr lang="en-US" dirty="0" err="1" smtClean="0">
                <a:solidFill>
                  <a:schemeClr val="tx2"/>
                </a:solidFill>
                <a:latin typeface="Times New Roman" pitchFamily="18" charset="0"/>
                <a:cs typeface="Times New Roman" pitchFamily="18" charset="0"/>
              </a:rPr>
              <a:t>tế</a:t>
            </a:r>
            <a:r>
              <a:rPr lang="en-US" dirty="0" smtClean="0">
                <a:solidFill>
                  <a:schemeClr val="tx2"/>
                </a:solidFill>
                <a:latin typeface="Times New Roman" pitchFamily="18" charset="0"/>
                <a:cs typeface="Times New Roman" pitchFamily="18" charset="0"/>
              </a:rPr>
              <a:t> 10 </a:t>
            </a:r>
            <a:r>
              <a:rPr lang="en-US" dirty="0" err="1" smtClean="0">
                <a:solidFill>
                  <a:schemeClr val="tx2"/>
                </a:solidFill>
                <a:latin typeface="Times New Roman" pitchFamily="18" charset="0"/>
                <a:cs typeface="Times New Roman" pitchFamily="18" charset="0"/>
              </a:rPr>
              <a:t>nước</a:t>
            </a:r>
            <a:r>
              <a:rPr lang="en-US" dirty="0" smtClean="0">
                <a:solidFill>
                  <a:schemeClr val="tx2"/>
                </a:solidFill>
                <a:latin typeface="Times New Roman" pitchFamily="18" charset="0"/>
                <a:cs typeface="Times New Roman" pitchFamily="18" charset="0"/>
              </a:rPr>
              <a:t> ASEAN </a:t>
            </a:r>
            <a:r>
              <a:rPr lang="en-US" dirty="0" err="1" smtClean="0">
                <a:solidFill>
                  <a:schemeClr val="tx2"/>
                </a:solidFill>
                <a:latin typeface="Times New Roman" pitchFamily="18" charset="0"/>
                <a:cs typeface="Times New Roman" pitchFamily="18" charset="0"/>
              </a:rPr>
              <a:t>và</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Lãnh</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đạo</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cấp</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cao</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ngành</a:t>
            </a:r>
            <a:r>
              <a:rPr lang="en-US" dirty="0" smtClean="0">
                <a:solidFill>
                  <a:schemeClr val="tx2"/>
                </a:solidFill>
                <a:latin typeface="Times New Roman" pitchFamily="18" charset="0"/>
                <a:cs typeface="Times New Roman" pitchFamily="18" charset="0"/>
              </a:rPr>
              <a:t> y </a:t>
            </a:r>
            <a:r>
              <a:rPr lang="en-US" dirty="0" err="1" smtClean="0">
                <a:solidFill>
                  <a:schemeClr val="tx2"/>
                </a:solidFill>
                <a:latin typeface="Times New Roman" pitchFamily="18" charset="0"/>
                <a:cs typeface="Times New Roman" pitchFamily="18" charset="0"/>
              </a:rPr>
              <a:t>tế</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các</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nước</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Trung</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quốc</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Nhật</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Bản</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và</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Hàn</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Quốc</a:t>
            </a:r>
            <a:r>
              <a:rPr lang="en-US" dirty="0" smtClean="0">
                <a:solidFill>
                  <a:schemeClr val="tx2"/>
                </a:solidFill>
                <a:latin typeface="Times New Roman" pitchFamily="18" charset="0"/>
                <a:cs typeface="Times New Roman" pitchFamily="18" charset="0"/>
              </a:rPr>
              <a:t>. </a:t>
            </a:r>
            <a:endParaRPr lang="vi-VN" dirty="0" smtClean="0">
              <a:solidFill>
                <a:schemeClr val="tx2"/>
              </a:solidFill>
              <a:latin typeface="Times New Roman" pitchFamily="18" charset="0"/>
              <a:cs typeface="Times New Roman" pitchFamily="18" charset="0"/>
            </a:endParaRPr>
          </a:p>
          <a:p>
            <a:pPr marL="342900" indent="-342900">
              <a:buFontTx/>
              <a:buChar char="-"/>
            </a:pPr>
            <a:endParaRPr lang="en-US" dirty="0" smtClean="0">
              <a:latin typeface="Times New Roman" pitchFamily="18" charset="0"/>
              <a:cs typeface="Times New Roman" pitchFamily="18" charset="0"/>
            </a:endParaRPr>
          </a:p>
          <a:p>
            <a:pPr marL="342900" indent="-342900">
              <a:buFontTx/>
              <a:buChar char="-"/>
            </a:pPr>
            <a:endParaRPr lang="en-US" dirty="0" smtClean="0">
              <a:latin typeface="Times New Roman" pitchFamily="18" charset="0"/>
              <a:cs typeface="Times New Roman" pitchFamily="18" charset="0"/>
            </a:endParaRPr>
          </a:p>
          <a:p>
            <a:pPr marL="342900" indent="-342900">
              <a:buNone/>
            </a:pPr>
            <a:endParaRPr lang="en-US" dirty="0" smtClean="0">
              <a:latin typeface="Arial" pitchFamily="34" charset="0"/>
              <a:cs typeface="Arial" pitchFamily="34" charset="0"/>
            </a:endParaRPr>
          </a:p>
          <a:p>
            <a:pPr marL="342900" indent="-342900">
              <a:buFontTx/>
              <a:buChar char="-"/>
            </a:pPr>
            <a:endParaRPr lang="en-US" sz="2000" dirty="0" smtClean="0">
              <a:solidFill>
                <a:schemeClr val="tx2"/>
              </a:solidFill>
              <a:latin typeface="Arial" pitchFamily="34" charset="0"/>
              <a:cs typeface="Arial" pitchFamily="34" charset="0"/>
            </a:endParaRPr>
          </a:p>
          <a:p>
            <a:pPr marL="342900" indent="-342900">
              <a:buFontTx/>
              <a:buChar char="-"/>
            </a:pPr>
            <a:endParaRPr lang="en-US" sz="2000" dirty="0" smtClean="0">
              <a:solidFill>
                <a:schemeClr val="tx2"/>
              </a:solidFill>
              <a:latin typeface="Arial" pitchFamily="34" charset="0"/>
              <a:cs typeface="Arial" pitchFamily="34" charset="0"/>
            </a:endParaRPr>
          </a:p>
          <a:p>
            <a:pPr marL="342900" indent="-342900">
              <a:buFontTx/>
              <a:buChar char="-"/>
            </a:pPr>
            <a:endParaRPr lang="en-US" dirty="0" smtClean="0">
              <a:latin typeface="Arial" pitchFamily="34" charset="0"/>
              <a:cs typeface="Arial" pitchFamily="34" charset="0"/>
            </a:endParaRPr>
          </a:p>
          <a:p>
            <a:pPr marL="342900" indent="-342900"/>
            <a:endParaRPr lang="en-US"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153400" cy="533400"/>
          </a:xfrm>
        </p:spPr>
        <p:txBody>
          <a:bodyPr>
            <a:normAutofit/>
          </a:bodyPr>
          <a:lstStyle/>
          <a:p>
            <a:r>
              <a:rPr lang="en-US" sz="3200" b="1" dirty="0" smtClean="0">
                <a:latin typeface="Times New Roman" pitchFamily="18" charset="0"/>
                <a:cs typeface="Times New Roman" pitchFamily="18" charset="0"/>
              </a:rPr>
              <a:t>III. </a:t>
            </a:r>
            <a:r>
              <a:rPr lang="en-US" sz="3200" b="1" dirty="0" err="1" smtClean="0">
                <a:latin typeface="Times New Roman" pitchFamily="18" charset="0"/>
                <a:cs typeface="Times New Roman" pitchFamily="18" charset="0"/>
              </a:rPr>
              <a:t>Những</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định</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hướng</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ưu</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tiên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của</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ngành</a:t>
            </a:r>
            <a:r>
              <a:rPr lang="en-US" sz="3200" b="1" dirty="0" smtClean="0">
                <a:latin typeface="Times New Roman" pitchFamily="18" charset="0"/>
                <a:cs typeface="Times New Roman" pitchFamily="18" charset="0"/>
              </a:rPr>
              <a:t> y </a:t>
            </a:r>
            <a:r>
              <a:rPr lang="en-US" sz="3200" b="1" dirty="0" err="1" smtClean="0">
                <a:latin typeface="Times New Roman" pitchFamily="18" charset="0"/>
                <a:cs typeface="Times New Roman" pitchFamily="18" charset="0"/>
              </a:rPr>
              <a:t>tế</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304800" y="1219200"/>
            <a:ext cx="8305800" cy="5638800"/>
          </a:xfrm>
        </p:spPr>
        <p:txBody>
          <a:bodyPr>
            <a:normAutofit fontScale="25000" lnSpcReduction="20000"/>
          </a:bodyPr>
          <a:lstStyle/>
          <a:p>
            <a:pPr>
              <a:lnSpc>
                <a:spcPct val="120000"/>
              </a:lnSpc>
              <a:spcBef>
                <a:spcPts val="600"/>
              </a:spcBef>
              <a:spcAft>
                <a:spcPts val="600"/>
              </a:spcAft>
            </a:pPr>
            <a:r>
              <a:rPr lang="vi-VN" sz="7200" dirty="0" smtClean="0"/>
              <a:t>Giảm tỷ lệ mắc bệnh, tử vong và tàn tật; khống chế các bệnh truyền nhiễm, các bệnh gây dịch thường gặp và mới nổi, không để dịch lớn xẩy ra. Giữ vững thành quả thanh toán bại liệt, loại trừ uốn ván sơ sinh, loại t rừ bệnh sởi, mở rộng việc sử dụng vắc xin để phòng ngừa các bệnh khác. Hạn chế, tiến tới kiểm soát các yếu tố nguy cơ của các bệnh không lây nhiễm, bệnh tật học đường, các bệnh liên quan đến môi trường, lối sống, hành vi, an toàn vệ sinh thực phẩm, dinh dưỡng. Đẩy mạnh chăm sóc sức khỏe theo hướng toàn diện, chú trọng dự phòng tích cực và chủ động, sàng lọc phát hiện sớm và điều trị kịp thời bệnh tật. </a:t>
            </a:r>
          </a:p>
          <a:p>
            <a:pPr>
              <a:lnSpc>
                <a:spcPct val="120000"/>
              </a:lnSpc>
              <a:spcBef>
                <a:spcPts val="600"/>
              </a:spcBef>
              <a:spcAft>
                <a:spcPts val="600"/>
              </a:spcAft>
            </a:pPr>
            <a:r>
              <a:rPr lang="vi-VN" sz="7200" dirty="0" smtClean="0"/>
              <a:t>Nâng </a:t>
            </a:r>
            <a:r>
              <a:rPr lang="vi-VN" sz="7200" dirty="0" smtClean="0"/>
              <a:t>cao chất lượng dịch vụ khám, chữa bệnh và phục hồi chức năng ở tất cả các tuyến. </a:t>
            </a:r>
            <a:r>
              <a:rPr lang="vi-VN" sz="7200" dirty="0" smtClean="0"/>
              <a:t>Đẩy nhanh tốc độ phát triển y tế chuyên sâu song song/đồng thời với y tế phổ cập. Mở rộng dịch vụ KCB cho y tế cơ sở. Tăng cường kết hợp y học hiện đại với y học cổ truyền, dự phòng và điều trị. </a:t>
            </a:r>
            <a:r>
              <a:rPr lang="vi-VN" sz="7200" dirty="0" smtClean="0"/>
              <a:t>Phát triển y tế tư nhân/ngoài công lập, phối hợp công-tư</a:t>
            </a:r>
            <a:r>
              <a:rPr lang="vi-VN" sz="7200" dirty="0" smtClean="0"/>
              <a:t>.</a:t>
            </a:r>
          </a:p>
          <a:p>
            <a:pPr>
              <a:lnSpc>
                <a:spcPct val="120000"/>
              </a:lnSpc>
              <a:spcBef>
                <a:spcPts val="600"/>
              </a:spcBef>
              <a:spcAft>
                <a:spcPts val="600"/>
              </a:spcAft>
            </a:pPr>
            <a:r>
              <a:rPr lang="vi-VN" sz="7200" dirty="0" smtClean="0"/>
              <a:t>Nâng </a:t>
            </a:r>
            <a:r>
              <a:rPr lang="vi-VN" sz="7200" dirty="0" smtClean="0"/>
              <a:t>cao chất lượng dân số, duy trì mức sinh thấp hợp lý, đáp ứng đủ nhu cầu kế hoạch hoá gia đình của người dân, tăng khả năng tiếp cận dịch vụ sức khỏe sinh sản có chất lượng, kiểm soát tốc độ tăng tỷ số giới tính khi sinh; tăng cường lồng ghép các yếu tố về dân số vào hoạch định chính sách, kế hoạch phát triển kinh tế-xã hội ở các cấp, các ngành.</a:t>
            </a:r>
            <a:endParaRPr lang="en-US" sz="7200" dirty="0" smtClean="0"/>
          </a:p>
          <a:p>
            <a:pPr marL="342900" indent="-342900">
              <a:buNone/>
            </a:pPr>
            <a:endParaRPr lang="en-US" dirty="0" smtClean="0">
              <a:latin typeface="Arial" pitchFamily="34" charset="0"/>
              <a:cs typeface="Arial" pitchFamily="34" charset="0"/>
            </a:endParaRPr>
          </a:p>
          <a:p>
            <a:pPr marL="342900" indent="-342900">
              <a:buFontTx/>
              <a:buChar char="-"/>
            </a:pPr>
            <a:endParaRPr lang="en-US" sz="2000" dirty="0" smtClean="0">
              <a:solidFill>
                <a:schemeClr val="tx2"/>
              </a:solidFill>
              <a:latin typeface="Arial" pitchFamily="34" charset="0"/>
              <a:cs typeface="Arial" pitchFamily="34" charset="0"/>
            </a:endParaRPr>
          </a:p>
          <a:p>
            <a:pPr marL="342900" indent="-342900">
              <a:buFontTx/>
              <a:buChar char="-"/>
            </a:pPr>
            <a:endParaRPr lang="en-US" sz="2000" dirty="0" smtClean="0">
              <a:solidFill>
                <a:schemeClr val="tx2"/>
              </a:solidFill>
              <a:latin typeface="Arial" pitchFamily="34" charset="0"/>
              <a:cs typeface="Arial" pitchFamily="34" charset="0"/>
            </a:endParaRPr>
          </a:p>
          <a:p>
            <a:pPr marL="342900" indent="-342900">
              <a:buFontTx/>
              <a:buChar char="-"/>
            </a:pPr>
            <a:endParaRPr lang="en-US" dirty="0" smtClean="0">
              <a:latin typeface="Arial" pitchFamily="34" charset="0"/>
              <a:cs typeface="Arial" pitchFamily="34" charset="0"/>
            </a:endParaRPr>
          </a:p>
          <a:p>
            <a:pPr marL="342900" indent="-342900"/>
            <a:endParaRPr lang="en-US"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467600" cy="685800"/>
          </a:xfrm>
        </p:spPr>
        <p:txBody>
          <a:bodyPr>
            <a:normAutofit fontScale="90000"/>
          </a:bodyPr>
          <a:lstStyle/>
          <a:p>
            <a:r>
              <a:rPr lang="en-US" sz="3200" b="1" dirty="0" smtClean="0">
                <a:latin typeface="Times New Roman" pitchFamily="18" charset="0"/>
                <a:cs typeface="Times New Roman" pitchFamily="18" charset="0"/>
              </a:rPr>
              <a:t>III. </a:t>
            </a:r>
            <a:r>
              <a:rPr lang="en-US" sz="3200" b="1" dirty="0" err="1" smtClean="0">
                <a:latin typeface="Times New Roman" pitchFamily="18" charset="0"/>
                <a:cs typeface="Times New Roman" pitchFamily="18" charset="0"/>
              </a:rPr>
              <a:t>Những</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định</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hướng</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ưu</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tiên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của</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ngành</a:t>
            </a:r>
            <a:r>
              <a:rPr lang="en-US" sz="3200" b="1" dirty="0" smtClean="0">
                <a:latin typeface="Times New Roman" pitchFamily="18" charset="0"/>
                <a:cs typeface="Times New Roman" pitchFamily="18" charset="0"/>
              </a:rPr>
              <a:t> y </a:t>
            </a:r>
            <a:r>
              <a:rPr lang="en-US" sz="3200" b="1" dirty="0" err="1" smtClean="0">
                <a:latin typeface="Times New Roman" pitchFamily="18" charset="0"/>
                <a:cs typeface="Times New Roman" pitchFamily="18" charset="0"/>
              </a:rPr>
              <a:t>tế</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0" y="1524000"/>
            <a:ext cx="8915400" cy="5334000"/>
          </a:xfrm>
        </p:spPr>
        <p:txBody>
          <a:bodyPr>
            <a:normAutofit fontScale="70000" lnSpcReduction="20000"/>
          </a:bodyPr>
          <a:lstStyle/>
          <a:p>
            <a:pPr>
              <a:lnSpc>
                <a:spcPct val="120000"/>
              </a:lnSpc>
              <a:spcBef>
                <a:spcPts val="600"/>
              </a:spcBef>
              <a:spcAft>
                <a:spcPts val="600"/>
              </a:spcAft>
            </a:pPr>
            <a:r>
              <a:rPr lang="vi-VN" sz="2900" dirty="0" smtClean="0"/>
              <a:t>Đẩy </a:t>
            </a:r>
            <a:r>
              <a:rPr lang="vi-VN" sz="2900" dirty="0" smtClean="0"/>
              <a:t>mạnh phát triển nguồn nhân lực y tế cả về số lượng và chất lượng, phát triển nhân lực y tế có trình độ cao nhằm đáp ứng tốt nhu cầu của ngành Y tế; tăng cường nhân lực y tế cho khu vực nông thôn, miền núi, vùng sâu, vùng xa và một số chuyên khoa (cận lâm sàng, y tế dự phòng, nhi, truyền thông và tư vấn sức khỏe…). </a:t>
            </a:r>
            <a:r>
              <a:rPr lang="vi-VN" sz="2900" dirty="0" smtClean="0"/>
              <a:t>Bảo đảm cân đối giữa đào tạo và sử dụng cán bộ y tế.</a:t>
            </a:r>
          </a:p>
          <a:p>
            <a:pPr>
              <a:lnSpc>
                <a:spcPct val="120000"/>
              </a:lnSpc>
              <a:spcBef>
                <a:spcPts val="600"/>
              </a:spcBef>
              <a:spcAft>
                <a:spcPts val="600"/>
              </a:spcAft>
            </a:pPr>
            <a:r>
              <a:rPr lang="vi-VN" sz="2900" dirty="0" smtClean="0"/>
              <a:t>Đổi </a:t>
            </a:r>
            <a:r>
              <a:rPr lang="vi-VN" sz="2900" dirty="0" smtClean="0"/>
              <a:t>mới cơ chế hoạt động, cơ chế tài chính ngành y tế, tăng nhanh đầu tư công cho y tế, phát triển BHYT toàn dân, điều chỉnh phân bổ và sử dụng tài chính y tế để tăng hiệu quả.</a:t>
            </a:r>
            <a:endParaRPr lang="vi-VN" sz="2900" dirty="0" smtClean="0"/>
          </a:p>
          <a:p>
            <a:pPr>
              <a:lnSpc>
                <a:spcPct val="120000"/>
              </a:lnSpc>
              <a:spcBef>
                <a:spcPts val="600"/>
              </a:spcBef>
              <a:spcAft>
                <a:spcPts val="600"/>
              </a:spcAft>
            </a:pPr>
            <a:r>
              <a:rPr lang="vi-VN" sz="2900" dirty="0" smtClean="0"/>
              <a:t>Bảo </a:t>
            </a:r>
            <a:r>
              <a:rPr lang="vi-VN" sz="2900" dirty="0" smtClean="0"/>
              <a:t>đảm cung ứng đủ thuốc, vắc-xin, sinh phẩm y tế và trang thiết bị y tế có chất lượng với giá cả hợp lý cho nhu cầu phòng bệnh, khám chữa bệnh của nhân dân; sử dụng thuốc hợp lý, an toàn và có hiệu quả; tăng cường hiệu quả quản lý và sử dụng trang thiết bị y tế. </a:t>
            </a:r>
            <a:endParaRPr lang="vi-VN" sz="2900" dirty="0" smtClean="0"/>
          </a:p>
          <a:p>
            <a:pPr>
              <a:lnSpc>
                <a:spcPct val="120000"/>
              </a:lnSpc>
              <a:spcBef>
                <a:spcPts val="600"/>
              </a:spcBef>
              <a:spcAft>
                <a:spcPts val="600"/>
              </a:spcAft>
            </a:pPr>
            <a:r>
              <a:rPr lang="vi-VN" sz="2900" dirty="0" smtClean="0"/>
              <a:t>Nâng </a:t>
            </a:r>
            <a:r>
              <a:rPr lang="vi-VN" sz="2900" dirty="0" smtClean="0"/>
              <a:t>cao năng lực quản lý, hoàn thiện hệ thống pháp luật, chính sách y tế, đẩy mạnh cải cách hành chính, phát triển hệ thống thông tin y tế; tăng cường giám sát, đánh giá, thanh tra, kiểm tra để đáp ứng nhu cầu đổi mới và phát triển ngành y tế.</a:t>
            </a:r>
            <a:endParaRPr lang="vi-VN" sz="2900" dirty="0" smtClean="0"/>
          </a:p>
          <a:p>
            <a:pPr>
              <a:lnSpc>
                <a:spcPct val="120000"/>
              </a:lnSpc>
              <a:spcBef>
                <a:spcPts val="600"/>
              </a:spcBef>
              <a:spcAft>
                <a:spcPts val="600"/>
              </a:spcAft>
              <a:buNone/>
            </a:pPr>
            <a:endParaRPr lang="en-US" sz="2000" dirty="0" smtClean="0">
              <a:solidFill>
                <a:schemeClr val="tx2"/>
              </a:solidFill>
              <a:latin typeface="Arial" pitchFamily="34" charset="0"/>
              <a:cs typeface="Arial" pitchFamily="34" charset="0"/>
            </a:endParaRPr>
          </a:p>
          <a:p>
            <a:pPr marL="342900" indent="-342900">
              <a:buFontTx/>
              <a:buChar char="-"/>
            </a:pPr>
            <a:endParaRPr lang="en-US" dirty="0" smtClean="0">
              <a:latin typeface="Arial" pitchFamily="34" charset="0"/>
              <a:cs typeface="Arial" pitchFamily="34" charset="0"/>
            </a:endParaRPr>
          </a:p>
          <a:p>
            <a:pPr marL="342900" indent="-342900"/>
            <a:endParaRPr lang="en-US"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8200"/>
            <a:ext cx="7467600" cy="715962"/>
          </a:xfrm>
        </p:spPr>
        <p:txBody>
          <a:bodyPr/>
          <a:lstStyle/>
          <a:p>
            <a:r>
              <a:rPr lang="en-US" sz="3200" b="1" dirty="0" smtClean="0">
                <a:latin typeface="Times New Roman" pitchFamily="18" charset="0"/>
                <a:cs typeface="Times New Roman" pitchFamily="18" charset="0"/>
              </a:rPr>
              <a:t>IV. </a:t>
            </a:r>
            <a:r>
              <a:rPr lang="en-US" sz="3200" b="1" dirty="0" err="1" smtClean="0">
                <a:latin typeface="Times New Roman" pitchFamily="18" charset="0"/>
                <a:cs typeface="Times New Roman" pitchFamily="18" charset="0"/>
              </a:rPr>
              <a:t>Viện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trợ</a:t>
            </a:r>
            <a:r>
              <a:rPr lang="en-US" sz="3200" b="1" dirty="0" smtClean="0">
                <a:latin typeface="Times New Roman" pitchFamily="18" charset="0"/>
                <a:cs typeface="Times New Roman" pitchFamily="18" charset="0"/>
              </a:rPr>
              <a:t> Phi </a:t>
            </a:r>
            <a:r>
              <a:rPr lang="en-US" sz="3200" b="1" dirty="0" err="1" smtClean="0">
                <a:latin typeface="Times New Roman" pitchFamily="18" charset="0"/>
                <a:cs typeface="Times New Roman" pitchFamily="18" charset="0"/>
              </a:rPr>
              <a:t>Chính</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phủ</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về</a:t>
            </a:r>
            <a:r>
              <a:rPr lang="en-US" sz="3200" b="1" dirty="0" smtClean="0">
                <a:latin typeface="Times New Roman" pitchFamily="18" charset="0"/>
                <a:cs typeface="Times New Roman" pitchFamily="18" charset="0"/>
              </a:rPr>
              <a:t> y </a:t>
            </a:r>
            <a:r>
              <a:rPr lang="en-US" sz="3200" b="1" dirty="0" err="1" smtClean="0">
                <a:latin typeface="Times New Roman" pitchFamily="18" charset="0"/>
                <a:cs typeface="Times New Roman" pitchFamily="18" charset="0"/>
              </a:rPr>
              <a:t>tế</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905000"/>
            <a:ext cx="8001000" cy="4038600"/>
          </a:xfrm>
        </p:spPr>
        <p:txBody>
          <a:bodyPr/>
          <a:lstStyle/>
          <a:p>
            <a:pPr marL="342900" indent="-342900">
              <a:buNone/>
            </a:pP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b="1" dirty="0" err="1" smtClean="0">
                <a:solidFill>
                  <a:schemeClr val="tx2"/>
                </a:solidFill>
                <a:latin typeface="Times New Roman" pitchFamily="18" charset="0"/>
                <a:cs typeface="Times New Roman" pitchFamily="18" charset="0"/>
              </a:rPr>
              <a:t>Viện</a:t>
            </a: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trợ</a:t>
            </a:r>
            <a:r>
              <a:rPr lang="en-US" b="1" dirty="0" smtClean="0">
                <a:solidFill>
                  <a:schemeClr val="tx2"/>
                </a:solidFill>
                <a:latin typeface="Times New Roman" pitchFamily="18" charset="0"/>
                <a:cs typeface="Times New Roman" pitchFamily="18" charset="0"/>
              </a:rPr>
              <a:t> PCPNN ở </a:t>
            </a:r>
            <a:r>
              <a:rPr lang="en-US" b="1" dirty="0" err="1" smtClean="0">
                <a:solidFill>
                  <a:schemeClr val="tx2"/>
                </a:solidFill>
                <a:latin typeface="Times New Roman" pitchFamily="18" charset="0"/>
                <a:cs typeface="Times New Roman" pitchFamily="18" charset="0"/>
              </a:rPr>
              <a:t>Việt</a:t>
            </a:r>
            <a:r>
              <a:rPr lang="en-US" b="1" dirty="0" smtClean="0">
                <a:solidFill>
                  <a:schemeClr val="tx2"/>
                </a:solidFill>
                <a:latin typeface="Times New Roman" pitchFamily="18" charset="0"/>
                <a:cs typeface="Times New Roman" pitchFamily="18" charset="0"/>
              </a:rPr>
              <a:t> Nam</a:t>
            </a:r>
          </a:p>
          <a:p>
            <a:pPr marL="342900" indent="-342900">
              <a:buFontTx/>
              <a:buChar char="-"/>
            </a:pPr>
            <a:r>
              <a:rPr lang="en-US" dirty="0" err="1" smtClean="0">
                <a:solidFill>
                  <a:schemeClr val="tx2"/>
                </a:solidFill>
                <a:latin typeface="Times New Roman" pitchFamily="18" charset="0"/>
                <a:cs typeface="Times New Roman" pitchFamily="18" charset="0"/>
              </a:rPr>
              <a:t>Chương</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trình</a:t>
            </a:r>
            <a:r>
              <a:rPr lang="en-US" dirty="0" smtClean="0">
                <a:solidFill>
                  <a:schemeClr val="tx2"/>
                </a:solidFill>
                <a:latin typeface="Times New Roman" pitchFamily="18" charset="0"/>
                <a:cs typeface="Times New Roman" pitchFamily="18" charset="0"/>
              </a:rPr>
              <a:t> QG </a:t>
            </a:r>
            <a:r>
              <a:rPr lang="en-US" dirty="0" err="1" smtClean="0">
                <a:solidFill>
                  <a:schemeClr val="tx2"/>
                </a:solidFill>
                <a:latin typeface="Times New Roman" pitchFamily="18" charset="0"/>
                <a:cs typeface="Times New Roman" pitchFamily="18" charset="0"/>
              </a:rPr>
              <a:t>xúc</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tiến</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viện</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trợ</a:t>
            </a:r>
            <a:r>
              <a:rPr lang="en-US" dirty="0" smtClean="0">
                <a:solidFill>
                  <a:schemeClr val="tx2"/>
                </a:solidFill>
                <a:latin typeface="Times New Roman" pitchFamily="18" charset="0"/>
                <a:cs typeface="Times New Roman" pitchFamily="18" charset="0"/>
              </a:rPr>
              <a:t> PCPNN 2013 – 2017</a:t>
            </a:r>
          </a:p>
          <a:p>
            <a:pPr marL="342900" indent="-342900">
              <a:buFontTx/>
              <a:buChar char="-"/>
            </a:pPr>
            <a:r>
              <a:rPr lang="en-US" dirty="0" err="1" smtClean="0">
                <a:solidFill>
                  <a:schemeClr val="tx2"/>
                </a:solidFill>
                <a:latin typeface="Times New Roman" pitchFamily="18" charset="0"/>
                <a:cs typeface="Times New Roman" pitchFamily="18" charset="0"/>
              </a:rPr>
              <a:t>Chương</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trình</a:t>
            </a:r>
            <a:r>
              <a:rPr lang="en-US" dirty="0" smtClean="0">
                <a:solidFill>
                  <a:schemeClr val="tx2"/>
                </a:solidFill>
                <a:latin typeface="Times New Roman" pitchFamily="18" charset="0"/>
                <a:cs typeface="Times New Roman" pitchFamily="18" charset="0"/>
              </a:rPr>
              <a:t> QG </a:t>
            </a:r>
            <a:r>
              <a:rPr lang="en-US" dirty="0" err="1" smtClean="0">
                <a:solidFill>
                  <a:schemeClr val="tx2"/>
                </a:solidFill>
                <a:latin typeface="Times New Roman" pitchFamily="18" charset="0"/>
                <a:cs typeface="Times New Roman" pitchFamily="18" charset="0"/>
              </a:rPr>
              <a:t>xúc</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tiến</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viện</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trợ</a:t>
            </a:r>
            <a:r>
              <a:rPr lang="en-US" dirty="0" smtClean="0">
                <a:solidFill>
                  <a:schemeClr val="tx2"/>
                </a:solidFill>
                <a:latin typeface="Times New Roman" pitchFamily="18" charset="0"/>
                <a:cs typeface="Times New Roman" pitchFamily="18" charset="0"/>
              </a:rPr>
              <a:t> PCPNN  2006 – 2010</a:t>
            </a:r>
          </a:p>
          <a:p>
            <a:pPr marL="342900" indent="-342900">
              <a:buFontTx/>
              <a:buChar char="-"/>
            </a:pPr>
            <a:endParaRPr lang="en-US" dirty="0" smtClean="0">
              <a:latin typeface="Times New Roman" pitchFamily="18" charset="0"/>
              <a:cs typeface="Times New Roman" pitchFamily="18" charset="0"/>
            </a:endParaRPr>
          </a:p>
          <a:p>
            <a:pPr marL="342900" indent="-342900">
              <a:buFontTx/>
              <a:buChar char="-"/>
            </a:pPr>
            <a:endParaRPr lang="en-US" dirty="0" smtClean="0">
              <a:latin typeface="Times New Roman" pitchFamily="18" charset="0"/>
              <a:cs typeface="Times New Roman" pitchFamily="18" charset="0"/>
            </a:endParaRPr>
          </a:p>
          <a:p>
            <a:pPr marL="342900" indent="-342900">
              <a:buNone/>
            </a:pPr>
            <a:endParaRPr lang="en-US" dirty="0" smtClean="0">
              <a:latin typeface="Arial" pitchFamily="34" charset="0"/>
              <a:cs typeface="Arial" pitchFamily="34" charset="0"/>
            </a:endParaRPr>
          </a:p>
          <a:p>
            <a:pPr marL="342900" indent="-342900">
              <a:buFontTx/>
              <a:buChar char="-"/>
            </a:pPr>
            <a:endParaRPr lang="en-US" sz="2000" dirty="0" smtClean="0">
              <a:solidFill>
                <a:schemeClr val="tx2"/>
              </a:solidFill>
              <a:latin typeface="Arial" pitchFamily="34" charset="0"/>
              <a:cs typeface="Arial" pitchFamily="34" charset="0"/>
            </a:endParaRPr>
          </a:p>
          <a:p>
            <a:pPr marL="342900" indent="-342900">
              <a:buFontTx/>
              <a:buChar char="-"/>
            </a:pPr>
            <a:endParaRPr lang="en-US" sz="2000" dirty="0" smtClean="0">
              <a:solidFill>
                <a:schemeClr val="tx2"/>
              </a:solidFill>
              <a:latin typeface="Arial" pitchFamily="34" charset="0"/>
              <a:cs typeface="Arial" pitchFamily="34" charset="0"/>
            </a:endParaRPr>
          </a:p>
          <a:p>
            <a:pPr marL="342900" indent="-342900">
              <a:buFontTx/>
              <a:buChar char="-"/>
            </a:pPr>
            <a:endParaRPr lang="en-US" dirty="0" smtClean="0">
              <a:latin typeface="Arial" pitchFamily="34" charset="0"/>
              <a:cs typeface="Arial" pitchFamily="34" charset="0"/>
            </a:endParaRPr>
          </a:p>
          <a:p>
            <a:pPr marL="342900" indent="-342900"/>
            <a:endParaRPr lang="en-US" dirty="0" smtClean="0">
              <a:latin typeface="Arial" pitchFamily="34" charset="0"/>
              <a:cs typeface="Arial" pitchFamily="34" charset="0"/>
            </a:endParaRPr>
          </a:p>
        </p:txBody>
      </p:sp>
      <p:graphicFrame>
        <p:nvGraphicFramePr>
          <p:cNvPr id="5" name="Table 4"/>
          <p:cNvGraphicFramePr>
            <a:graphicFrameLocks noGrp="1"/>
          </p:cNvGraphicFramePr>
          <p:nvPr/>
        </p:nvGraphicFramePr>
        <p:xfrm>
          <a:off x="914400" y="4343400"/>
          <a:ext cx="7467598" cy="1219200"/>
        </p:xfrm>
        <a:graphic>
          <a:graphicData uri="http://schemas.openxmlformats.org/drawingml/2006/table">
            <a:tbl>
              <a:tblPr firstRow="1" bandRow="1">
                <a:tableStyleId>{5C22544A-7EE6-4342-B048-85BDC9FD1C3A}</a:tableStyleId>
              </a:tblPr>
              <a:tblGrid>
                <a:gridCol w="2895599"/>
                <a:gridCol w="762000"/>
                <a:gridCol w="762000"/>
                <a:gridCol w="762000"/>
                <a:gridCol w="762000"/>
                <a:gridCol w="762000"/>
                <a:gridCol w="761999"/>
              </a:tblGrid>
              <a:tr h="443346">
                <a:tc>
                  <a:txBody>
                    <a:bodyPr/>
                    <a:lstStyle/>
                    <a:p>
                      <a:r>
                        <a:rPr lang="en-US" sz="2200" dirty="0" err="1" smtClean="0">
                          <a:latin typeface="Times New Roman" pitchFamily="18" charset="0"/>
                          <a:cs typeface="Times New Roman" pitchFamily="18" charset="0"/>
                        </a:rPr>
                        <a:t>Thời</a:t>
                      </a:r>
                      <a:r>
                        <a:rPr lang="en-US" sz="2200" baseline="0" dirty="0" smtClean="0">
                          <a:latin typeface="Times New Roman" pitchFamily="18" charset="0"/>
                          <a:cs typeface="Times New Roman" pitchFamily="18" charset="0"/>
                        </a:rPr>
                        <a:t> </a:t>
                      </a:r>
                      <a:r>
                        <a:rPr lang="en-US" sz="2200" baseline="0" dirty="0" err="1" smtClean="0">
                          <a:latin typeface="Times New Roman" pitchFamily="18" charset="0"/>
                          <a:cs typeface="Times New Roman" pitchFamily="18" charset="0"/>
                        </a:rPr>
                        <a:t>gian</a:t>
                      </a:r>
                      <a:endParaRPr lang="en-US" sz="2200" dirty="0">
                        <a:latin typeface="Times New Roman" pitchFamily="18" charset="0"/>
                        <a:cs typeface="Times New Roman" pitchFamily="18" charset="0"/>
                      </a:endParaRPr>
                    </a:p>
                  </a:txBody>
                  <a:tcPr/>
                </a:tc>
                <a:tc>
                  <a:txBody>
                    <a:bodyPr/>
                    <a:lstStyle/>
                    <a:p>
                      <a:pPr algn="ctr"/>
                      <a:r>
                        <a:rPr lang="en-US" sz="2200" dirty="0" smtClean="0">
                          <a:latin typeface="Times New Roman" pitchFamily="18" charset="0"/>
                          <a:cs typeface="Times New Roman" pitchFamily="18" charset="0"/>
                        </a:rPr>
                        <a:t>1993</a:t>
                      </a:r>
                      <a:endParaRPr lang="en-US" sz="2200" dirty="0">
                        <a:latin typeface="Times New Roman" pitchFamily="18" charset="0"/>
                        <a:cs typeface="Times New Roman" pitchFamily="18" charset="0"/>
                      </a:endParaRPr>
                    </a:p>
                  </a:txBody>
                  <a:tcPr/>
                </a:tc>
                <a:tc>
                  <a:txBody>
                    <a:bodyPr/>
                    <a:lstStyle/>
                    <a:p>
                      <a:pPr algn="ctr"/>
                      <a:r>
                        <a:rPr lang="en-US" sz="2200" dirty="0" smtClean="0">
                          <a:latin typeface="Times New Roman" pitchFamily="18" charset="0"/>
                          <a:cs typeface="Times New Roman" pitchFamily="18" charset="0"/>
                        </a:rPr>
                        <a:t>2002</a:t>
                      </a:r>
                      <a:endParaRPr lang="en-US" sz="2200" dirty="0">
                        <a:latin typeface="Times New Roman" pitchFamily="18" charset="0"/>
                        <a:cs typeface="Times New Roman" pitchFamily="18" charset="0"/>
                      </a:endParaRPr>
                    </a:p>
                  </a:txBody>
                  <a:tcPr/>
                </a:tc>
                <a:tc>
                  <a:txBody>
                    <a:bodyPr/>
                    <a:lstStyle/>
                    <a:p>
                      <a:pPr algn="ctr"/>
                      <a:r>
                        <a:rPr lang="en-US" sz="2200" dirty="0" smtClean="0">
                          <a:latin typeface="Times New Roman" pitchFamily="18" charset="0"/>
                          <a:cs typeface="Times New Roman" pitchFamily="18" charset="0"/>
                        </a:rPr>
                        <a:t>2004</a:t>
                      </a:r>
                      <a:endParaRPr lang="en-US" sz="2200" dirty="0">
                        <a:latin typeface="Times New Roman" pitchFamily="18" charset="0"/>
                        <a:cs typeface="Times New Roman" pitchFamily="18" charset="0"/>
                      </a:endParaRPr>
                    </a:p>
                  </a:txBody>
                  <a:tcPr/>
                </a:tc>
                <a:tc>
                  <a:txBody>
                    <a:bodyPr/>
                    <a:lstStyle/>
                    <a:p>
                      <a:pPr algn="ctr"/>
                      <a:r>
                        <a:rPr lang="en-US" sz="2200" dirty="0" smtClean="0">
                          <a:latin typeface="Times New Roman" pitchFamily="18" charset="0"/>
                          <a:cs typeface="Times New Roman" pitchFamily="18" charset="0"/>
                        </a:rPr>
                        <a:t>2005</a:t>
                      </a:r>
                      <a:endParaRPr lang="en-US" sz="2200" dirty="0">
                        <a:latin typeface="Times New Roman" pitchFamily="18" charset="0"/>
                        <a:cs typeface="Times New Roman" pitchFamily="18" charset="0"/>
                      </a:endParaRPr>
                    </a:p>
                  </a:txBody>
                  <a:tcPr/>
                </a:tc>
                <a:tc>
                  <a:txBody>
                    <a:bodyPr/>
                    <a:lstStyle/>
                    <a:p>
                      <a:pPr algn="ctr"/>
                      <a:r>
                        <a:rPr lang="en-US" sz="2200" dirty="0" smtClean="0">
                          <a:latin typeface="Times New Roman" pitchFamily="18" charset="0"/>
                          <a:cs typeface="Times New Roman" pitchFamily="18" charset="0"/>
                        </a:rPr>
                        <a:t>2006</a:t>
                      </a:r>
                      <a:endParaRPr lang="en-US" sz="2200" dirty="0">
                        <a:latin typeface="Times New Roman" pitchFamily="18" charset="0"/>
                        <a:cs typeface="Times New Roman" pitchFamily="18" charset="0"/>
                      </a:endParaRPr>
                    </a:p>
                  </a:txBody>
                  <a:tcPr/>
                </a:tc>
                <a:tc>
                  <a:txBody>
                    <a:bodyPr/>
                    <a:lstStyle/>
                    <a:p>
                      <a:pPr algn="ctr"/>
                      <a:r>
                        <a:rPr lang="en-US" sz="2200" dirty="0" smtClean="0">
                          <a:latin typeface="Times New Roman" pitchFamily="18" charset="0"/>
                          <a:cs typeface="Times New Roman" pitchFamily="18" charset="0"/>
                        </a:rPr>
                        <a:t>2010</a:t>
                      </a:r>
                      <a:endParaRPr lang="en-US" sz="2200" dirty="0">
                        <a:latin typeface="Times New Roman" pitchFamily="18" charset="0"/>
                        <a:cs typeface="Times New Roman" pitchFamily="18" charset="0"/>
                      </a:endParaRPr>
                    </a:p>
                  </a:txBody>
                  <a:tcPr/>
                </a:tc>
              </a:tr>
              <a:tr h="775854">
                <a:tc>
                  <a:txBody>
                    <a:bodyPr/>
                    <a:lstStyle/>
                    <a:p>
                      <a:r>
                        <a:rPr lang="en-US" sz="2200" dirty="0" err="1" smtClean="0">
                          <a:solidFill>
                            <a:schemeClr val="tx2"/>
                          </a:solidFill>
                          <a:latin typeface="Times New Roman" pitchFamily="18" charset="0"/>
                          <a:cs typeface="Times New Roman" pitchFamily="18" charset="0"/>
                        </a:rPr>
                        <a:t>V</a:t>
                      </a:r>
                      <a:r>
                        <a:rPr lang="en-US" sz="2200" baseline="0" dirty="0" err="1" smtClean="0">
                          <a:solidFill>
                            <a:schemeClr val="tx2"/>
                          </a:solidFill>
                          <a:latin typeface="Times New Roman" pitchFamily="18" charset="0"/>
                          <a:cs typeface="Times New Roman" pitchFamily="18" charset="0"/>
                        </a:rPr>
                        <a:t>iện</a:t>
                      </a:r>
                      <a:r>
                        <a:rPr lang="en-US" sz="2200" baseline="0" dirty="0" smtClean="0">
                          <a:solidFill>
                            <a:schemeClr val="tx2"/>
                          </a:solidFill>
                          <a:latin typeface="Times New Roman" pitchFamily="18" charset="0"/>
                          <a:cs typeface="Times New Roman" pitchFamily="18" charset="0"/>
                        </a:rPr>
                        <a:t> </a:t>
                      </a:r>
                      <a:r>
                        <a:rPr lang="en-US" sz="2200" baseline="0" dirty="0" err="1" smtClean="0">
                          <a:solidFill>
                            <a:schemeClr val="tx2"/>
                          </a:solidFill>
                          <a:latin typeface="Times New Roman" pitchFamily="18" charset="0"/>
                          <a:cs typeface="Times New Roman" pitchFamily="18" charset="0"/>
                        </a:rPr>
                        <a:t>trợ</a:t>
                      </a:r>
                      <a:r>
                        <a:rPr lang="en-US" sz="2200" baseline="0" dirty="0" smtClean="0">
                          <a:solidFill>
                            <a:schemeClr val="tx2"/>
                          </a:solidFill>
                          <a:latin typeface="Times New Roman" pitchFamily="18" charset="0"/>
                          <a:cs typeface="Times New Roman" pitchFamily="18" charset="0"/>
                        </a:rPr>
                        <a:t> (</a:t>
                      </a:r>
                      <a:r>
                        <a:rPr lang="en-US" sz="2200" baseline="0" dirty="0" err="1" smtClean="0">
                          <a:solidFill>
                            <a:schemeClr val="tx2"/>
                          </a:solidFill>
                          <a:latin typeface="Times New Roman" pitchFamily="18" charset="0"/>
                          <a:cs typeface="Times New Roman" pitchFamily="18" charset="0"/>
                        </a:rPr>
                        <a:t>triệu</a:t>
                      </a:r>
                      <a:r>
                        <a:rPr lang="en-US" sz="2200" baseline="0" dirty="0" smtClean="0">
                          <a:solidFill>
                            <a:schemeClr val="tx2"/>
                          </a:solidFill>
                          <a:latin typeface="Times New Roman" pitchFamily="18" charset="0"/>
                          <a:cs typeface="Times New Roman" pitchFamily="18" charset="0"/>
                        </a:rPr>
                        <a:t> USD)</a:t>
                      </a:r>
                    </a:p>
                    <a:p>
                      <a:r>
                        <a:rPr lang="en-US" sz="2200" baseline="0" dirty="0" smtClean="0">
                          <a:solidFill>
                            <a:schemeClr val="tx2"/>
                          </a:solidFill>
                          <a:latin typeface="Times New Roman" pitchFamily="18" charset="0"/>
                          <a:cs typeface="Times New Roman" pitchFamily="18" charset="0"/>
                        </a:rPr>
                        <a:t>(~ 30% </a:t>
                      </a:r>
                      <a:r>
                        <a:rPr lang="en-US" sz="2200" baseline="0" dirty="0" err="1" smtClean="0">
                          <a:solidFill>
                            <a:schemeClr val="tx2"/>
                          </a:solidFill>
                          <a:latin typeface="Times New Roman" pitchFamily="18" charset="0"/>
                          <a:cs typeface="Times New Roman" pitchFamily="18" charset="0"/>
                        </a:rPr>
                        <a:t>dành</a:t>
                      </a:r>
                      <a:r>
                        <a:rPr lang="en-US" sz="2200" baseline="0" dirty="0" smtClean="0">
                          <a:solidFill>
                            <a:schemeClr val="tx2"/>
                          </a:solidFill>
                          <a:latin typeface="Times New Roman" pitchFamily="18" charset="0"/>
                          <a:cs typeface="Times New Roman" pitchFamily="18" charset="0"/>
                        </a:rPr>
                        <a:t> </a:t>
                      </a:r>
                      <a:r>
                        <a:rPr lang="en-US" sz="2200" baseline="0" dirty="0" err="1" smtClean="0">
                          <a:solidFill>
                            <a:schemeClr val="tx2"/>
                          </a:solidFill>
                          <a:latin typeface="Times New Roman" pitchFamily="18" charset="0"/>
                          <a:cs typeface="Times New Roman" pitchFamily="18" charset="0"/>
                        </a:rPr>
                        <a:t>cho</a:t>
                      </a:r>
                      <a:r>
                        <a:rPr lang="en-US" sz="2200" baseline="0" dirty="0" smtClean="0">
                          <a:solidFill>
                            <a:schemeClr val="tx2"/>
                          </a:solidFill>
                          <a:latin typeface="Times New Roman" pitchFamily="18" charset="0"/>
                          <a:cs typeface="Times New Roman" pitchFamily="18" charset="0"/>
                        </a:rPr>
                        <a:t> y </a:t>
                      </a:r>
                      <a:r>
                        <a:rPr lang="en-US" sz="2200" baseline="0" dirty="0" err="1" smtClean="0">
                          <a:solidFill>
                            <a:schemeClr val="tx2"/>
                          </a:solidFill>
                          <a:latin typeface="Times New Roman" pitchFamily="18" charset="0"/>
                          <a:cs typeface="Times New Roman" pitchFamily="18" charset="0"/>
                        </a:rPr>
                        <a:t>tế</a:t>
                      </a:r>
                      <a:r>
                        <a:rPr lang="en-US" sz="2200" baseline="0" dirty="0" smtClean="0">
                          <a:solidFill>
                            <a:schemeClr val="tx2"/>
                          </a:solidFill>
                          <a:latin typeface="Times New Roman" pitchFamily="18" charset="0"/>
                          <a:cs typeface="Times New Roman" pitchFamily="18" charset="0"/>
                        </a:rPr>
                        <a:t>)</a:t>
                      </a:r>
                      <a:endParaRPr lang="en-US" sz="2200" dirty="0">
                        <a:solidFill>
                          <a:schemeClr val="tx2"/>
                        </a:solidFill>
                        <a:latin typeface="Times New Roman" pitchFamily="18" charset="0"/>
                        <a:cs typeface="Times New Roman" pitchFamily="18" charset="0"/>
                      </a:endParaRPr>
                    </a:p>
                  </a:txBody>
                  <a:tcPr/>
                </a:tc>
                <a:tc>
                  <a:txBody>
                    <a:bodyPr/>
                    <a:lstStyle/>
                    <a:p>
                      <a:pPr algn="ctr"/>
                      <a:r>
                        <a:rPr lang="en-US" sz="2200" dirty="0" smtClean="0">
                          <a:solidFill>
                            <a:schemeClr val="tx2"/>
                          </a:solidFill>
                          <a:latin typeface="Times New Roman" pitchFamily="18" charset="0"/>
                          <a:cs typeface="Times New Roman" pitchFamily="18" charset="0"/>
                        </a:rPr>
                        <a:t>40</a:t>
                      </a:r>
                      <a:endParaRPr lang="en-US" sz="2200" dirty="0">
                        <a:solidFill>
                          <a:schemeClr val="tx2"/>
                        </a:solidFill>
                        <a:latin typeface="Times New Roman" pitchFamily="18" charset="0"/>
                        <a:cs typeface="Times New Roman" pitchFamily="18" charset="0"/>
                      </a:endParaRPr>
                    </a:p>
                  </a:txBody>
                  <a:tcPr/>
                </a:tc>
                <a:tc>
                  <a:txBody>
                    <a:bodyPr/>
                    <a:lstStyle/>
                    <a:p>
                      <a:pPr algn="ctr"/>
                      <a:r>
                        <a:rPr lang="en-US" sz="2200" dirty="0" smtClean="0">
                          <a:solidFill>
                            <a:schemeClr val="tx2"/>
                          </a:solidFill>
                          <a:latin typeface="Times New Roman" pitchFamily="18" charset="0"/>
                          <a:cs typeface="Times New Roman" pitchFamily="18" charset="0"/>
                        </a:rPr>
                        <a:t>85</a:t>
                      </a:r>
                      <a:endParaRPr lang="en-US" sz="2200" dirty="0">
                        <a:solidFill>
                          <a:schemeClr val="tx2"/>
                        </a:solidFill>
                        <a:latin typeface="Times New Roman" pitchFamily="18" charset="0"/>
                        <a:cs typeface="Times New Roman" pitchFamily="18" charset="0"/>
                      </a:endParaRPr>
                    </a:p>
                  </a:txBody>
                  <a:tcPr/>
                </a:tc>
                <a:tc>
                  <a:txBody>
                    <a:bodyPr/>
                    <a:lstStyle/>
                    <a:p>
                      <a:pPr algn="ctr"/>
                      <a:r>
                        <a:rPr lang="en-US" sz="2200" dirty="0" smtClean="0">
                          <a:solidFill>
                            <a:schemeClr val="tx2"/>
                          </a:solidFill>
                          <a:latin typeface="Times New Roman" pitchFamily="18" charset="0"/>
                          <a:cs typeface="Times New Roman" pitchFamily="18" charset="0"/>
                        </a:rPr>
                        <a:t>140</a:t>
                      </a:r>
                      <a:endParaRPr lang="en-US" sz="2200" dirty="0">
                        <a:solidFill>
                          <a:schemeClr val="tx2"/>
                        </a:solidFill>
                        <a:latin typeface="Times New Roman" pitchFamily="18" charset="0"/>
                        <a:cs typeface="Times New Roman" pitchFamily="18" charset="0"/>
                      </a:endParaRPr>
                    </a:p>
                  </a:txBody>
                  <a:tcPr/>
                </a:tc>
                <a:tc>
                  <a:txBody>
                    <a:bodyPr/>
                    <a:lstStyle/>
                    <a:p>
                      <a:pPr algn="ctr"/>
                      <a:r>
                        <a:rPr lang="en-US" sz="2200" dirty="0" smtClean="0">
                          <a:solidFill>
                            <a:schemeClr val="tx2"/>
                          </a:solidFill>
                          <a:latin typeface="Times New Roman" pitchFamily="18" charset="0"/>
                          <a:cs typeface="Times New Roman" pitchFamily="18" charset="0"/>
                        </a:rPr>
                        <a:t>175</a:t>
                      </a:r>
                      <a:endParaRPr lang="en-US" sz="2200" dirty="0">
                        <a:solidFill>
                          <a:schemeClr val="tx2"/>
                        </a:solidFill>
                        <a:latin typeface="Times New Roman" pitchFamily="18" charset="0"/>
                        <a:cs typeface="Times New Roman" pitchFamily="18" charset="0"/>
                      </a:endParaRPr>
                    </a:p>
                  </a:txBody>
                  <a:tcPr/>
                </a:tc>
                <a:tc>
                  <a:txBody>
                    <a:bodyPr/>
                    <a:lstStyle/>
                    <a:p>
                      <a:pPr algn="ctr"/>
                      <a:r>
                        <a:rPr lang="en-US" sz="2200" dirty="0" smtClean="0">
                          <a:solidFill>
                            <a:schemeClr val="tx2"/>
                          </a:solidFill>
                          <a:latin typeface="Times New Roman" pitchFamily="18" charset="0"/>
                          <a:cs typeface="Times New Roman" pitchFamily="18" charset="0"/>
                        </a:rPr>
                        <a:t>217</a:t>
                      </a:r>
                      <a:endParaRPr lang="en-US" sz="2200" dirty="0">
                        <a:solidFill>
                          <a:schemeClr val="tx2"/>
                        </a:solidFill>
                        <a:latin typeface="Times New Roman" pitchFamily="18" charset="0"/>
                        <a:cs typeface="Times New Roman" pitchFamily="18" charset="0"/>
                      </a:endParaRPr>
                    </a:p>
                  </a:txBody>
                  <a:tcPr/>
                </a:tc>
                <a:tc>
                  <a:txBody>
                    <a:bodyPr/>
                    <a:lstStyle/>
                    <a:p>
                      <a:pPr algn="ctr"/>
                      <a:r>
                        <a:rPr lang="en-US" sz="2200" dirty="0" smtClean="0">
                          <a:solidFill>
                            <a:schemeClr val="tx2"/>
                          </a:solidFill>
                          <a:latin typeface="Times New Roman" pitchFamily="18" charset="0"/>
                          <a:cs typeface="Times New Roman" pitchFamily="18" charset="0"/>
                        </a:rPr>
                        <a:t>280</a:t>
                      </a:r>
                      <a:endParaRPr lang="en-US" sz="2200" dirty="0">
                        <a:solidFill>
                          <a:schemeClr val="tx2"/>
                        </a:solidFill>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rmAutofit/>
          </a:bodyPr>
          <a:lstStyle/>
          <a:p>
            <a:r>
              <a:rPr lang="en-US" sz="3200" b="1" dirty="0" smtClean="0">
                <a:latin typeface="Times New Roman" pitchFamily="18" charset="0"/>
                <a:cs typeface="Times New Roman" pitchFamily="18" charset="0"/>
              </a:rPr>
              <a:t>IV. </a:t>
            </a:r>
            <a:r>
              <a:rPr lang="en-US" sz="3200" b="1" dirty="0" err="1" smtClean="0">
                <a:latin typeface="Times New Roman" pitchFamily="18" charset="0"/>
                <a:cs typeface="Times New Roman" pitchFamily="18" charset="0"/>
              </a:rPr>
              <a:t>Viện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trợ</a:t>
            </a:r>
            <a:r>
              <a:rPr lang="en-US" sz="3200" b="1" dirty="0" smtClean="0">
                <a:latin typeface="Times New Roman" pitchFamily="18" charset="0"/>
                <a:cs typeface="Times New Roman" pitchFamily="18" charset="0"/>
              </a:rPr>
              <a:t> Phi </a:t>
            </a:r>
            <a:r>
              <a:rPr lang="en-US" sz="3200" b="1" dirty="0" err="1" smtClean="0">
                <a:latin typeface="Times New Roman" pitchFamily="18" charset="0"/>
                <a:cs typeface="Times New Roman" pitchFamily="18" charset="0"/>
              </a:rPr>
              <a:t>Chính</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phủ</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990600"/>
            <a:ext cx="7467600" cy="5483352"/>
          </a:xfrm>
        </p:spPr>
        <p:txBody>
          <a:bodyPr>
            <a:normAutofit/>
          </a:bodyPr>
          <a:lstStyle/>
          <a:p>
            <a:pPr>
              <a:buNone/>
            </a:pPr>
            <a:r>
              <a:rPr lang="en-US" b="1" dirty="0" err="1" smtClean="0">
                <a:solidFill>
                  <a:schemeClr val="tx2"/>
                </a:solidFill>
                <a:latin typeface="Times New Roman" pitchFamily="18" charset="0"/>
                <a:cs typeface="Times New Roman" pitchFamily="18" charset="0"/>
              </a:rPr>
              <a:t>Các</a:t>
            </a: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nhà</a:t>
            </a: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tài</a:t>
            </a: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trợ</a:t>
            </a:r>
            <a:r>
              <a:rPr lang="en-US" b="1" dirty="0" smtClean="0">
                <a:solidFill>
                  <a:schemeClr val="tx2"/>
                </a:solidFill>
                <a:latin typeface="Times New Roman" pitchFamily="18" charset="0"/>
                <a:cs typeface="Times New Roman" pitchFamily="18" charset="0"/>
              </a:rPr>
              <a:t> PCP </a:t>
            </a:r>
            <a:r>
              <a:rPr lang="en-US" b="1" dirty="0" err="1" smtClean="0">
                <a:solidFill>
                  <a:schemeClr val="tx2"/>
                </a:solidFill>
                <a:latin typeface="Times New Roman" pitchFamily="18" charset="0"/>
                <a:cs typeface="Times New Roman" pitchFamily="18" charset="0"/>
              </a:rPr>
              <a:t>lớn</a:t>
            </a: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về</a:t>
            </a:r>
            <a:r>
              <a:rPr lang="en-US" b="1" dirty="0" smtClean="0">
                <a:solidFill>
                  <a:schemeClr val="tx2"/>
                </a:solidFill>
                <a:latin typeface="Times New Roman" pitchFamily="18" charset="0"/>
                <a:cs typeface="Times New Roman" pitchFamily="18" charset="0"/>
              </a:rPr>
              <a:t> y </a:t>
            </a:r>
            <a:r>
              <a:rPr lang="en-US" b="1" dirty="0" err="1" smtClean="0">
                <a:solidFill>
                  <a:schemeClr val="tx2"/>
                </a:solidFill>
                <a:latin typeface="Times New Roman" pitchFamily="18" charset="0"/>
                <a:cs typeface="Times New Roman" pitchFamily="18" charset="0"/>
              </a:rPr>
              <a:t>tế</a:t>
            </a:r>
            <a:r>
              <a:rPr lang="en-US" b="1" dirty="0" smtClean="0">
                <a:solidFill>
                  <a:schemeClr val="tx2"/>
                </a:solidFill>
                <a:latin typeface="Times New Roman" pitchFamily="18" charset="0"/>
                <a:cs typeface="Times New Roman" pitchFamily="18" charset="0"/>
              </a:rPr>
              <a:t> 2001- 2010  </a:t>
            </a:r>
            <a:r>
              <a:rPr lang="en-US" dirty="0" smtClean="0"/>
              <a:t> </a:t>
            </a:r>
            <a:endParaRPr lang="en-US" dirty="0"/>
          </a:p>
        </p:txBody>
      </p:sp>
      <p:graphicFrame>
        <p:nvGraphicFramePr>
          <p:cNvPr id="4" name="Table 3"/>
          <p:cNvGraphicFramePr>
            <a:graphicFrameLocks noGrp="1"/>
          </p:cNvGraphicFramePr>
          <p:nvPr/>
        </p:nvGraphicFramePr>
        <p:xfrm>
          <a:off x="457200" y="1600199"/>
          <a:ext cx="7620000" cy="4682321"/>
        </p:xfrm>
        <a:graphic>
          <a:graphicData uri="http://schemas.openxmlformats.org/drawingml/2006/table">
            <a:tbl>
              <a:tblPr firstRow="1" bandRow="1">
                <a:tableStyleId>{5C22544A-7EE6-4342-B048-85BDC9FD1C3A}</a:tableStyleId>
              </a:tblPr>
              <a:tblGrid>
                <a:gridCol w="4812632"/>
                <a:gridCol w="2807368"/>
              </a:tblGrid>
              <a:tr h="379015">
                <a:tc>
                  <a:txBody>
                    <a:bodyPr/>
                    <a:lstStyle/>
                    <a:p>
                      <a:pPr marL="0" marR="0" algn="l">
                        <a:spcBef>
                          <a:spcPts val="300"/>
                        </a:spcBef>
                        <a:spcAft>
                          <a:spcPts val="300"/>
                        </a:spcAft>
                        <a:tabLst>
                          <a:tab pos="571500" algn="l"/>
                          <a:tab pos="1474470" algn="ctr"/>
                        </a:tabLst>
                      </a:pPr>
                      <a:r>
                        <a:rPr lang="en-US" sz="1900" dirty="0">
                          <a:latin typeface="Times New Roman" pitchFamily="18" charset="0"/>
                          <a:ea typeface="Times New Roman"/>
                          <a:cs typeface="Times New Roman" pitchFamily="18" charset="0"/>
                        </a:rPr>
                        <a:t>		</a:t>
                      </a:r>
                      <a:r>
                        <a:rPr lang="en-US" sz="1900" dirty="0" err="1">
                          <a:latin typeface="Times New Roman" pitchFamily="18" charset="0"/>
                          <a:ea typeface="Times New Roman"/>
                          <a:cs typeface="Times New Roman" pitchFamily="18" charset="0"/>
                        </a:rPr>
                        <a:t>Nhà</a:t>
                      </a:r>
                      <a:r>
                        <a:rPr lang="en-US" sz="1900" dirty="0">
                          <a:latin typeface="Times New Roman" pitchFamily="18" charset="0"/>
                          <a:ea typeface="Times New Roman"/>
                          <a:cs typeface="Times New Roman" pitchFamily="18" charset="0"/>
                        </a:rPr>
                        <a:t> </a:t>
                      </a:r>
                      <a:r>
                        <a:rPr lang="en-US" sz="1900" dirty="0" err="1">
                          <a:latin typeface="Times New Roman" pitchFamily="18" charset="0"/>
                          <a:ea typeface="Times New Roman"/>
                          <a:cs typeface="Times New Roman" pitchFamily="18" charset="0"/>
                        </a:rPr>
                        <a:t>tài</a:t>
                      </a:r>
                      <a:r>
                        <a:rPr lang="en-US" sz="1900" dirty="0">
                          <a:latin typeface="Times New Roman" pitchFamily="18" charset="0"/>
                          <a:ea typeface="Times New Roman"/>
                          <a:cs typeface="Times New Roman" pitchFamily="18" charset="0"/>
                        </a:rPr>
                        <a:t> </a:t>
                      </a:r>
                      <a:r>
                        <a:rPr lang="en-US" sz="1900" dirty="0" err="1">
                          <a:latin typeface="Times New Roman" pitchFamily="18" charset="0"/>
                          <a:ea typeface="Times New Roman"/>
                          <a:cs typeface="Times New Roman" pitchFamily="18" charset="0"/>
                        </a:rPr>
                        <a:t>trợ</a:t>
                      </a:r>
                      <a:endParaRPr lang="en-US" sz="1900" dirty="0">
                        <a:latin typeface="Times New Roman" pitchFamily="18" charset="0"/>
                        <a:ea typeface="Times New Roman"/>
                        <a:cs typeface="Times New Roman" pitchFamily="18" charset="0"/>
                      </a:endParaRPr>
                    </a:p>
                  </a:txBody>
                  <a:tcPr marL="68580" marR="68580" marT="0" marB="0"/>
                </a:tc>
                <a:tc>
                  <a:txBody>
                    <a:bodyPr/>
                    <a:lstStyle/>
                    <a:p>
                      <a:pPr marL="0" marR="0" algn="ctr">
                        <a:spcBef>
                          <a:spcPts val="300"/>
                        </a:spcBef>
                        <a:spcAft>
                          <a:spcPts val="300"/>
                        </a:spcAft>
                        <a:tabLst>
                          <a:tab pos="942975" algn="ctr"/>
                          <a:tab pos="1885950" algn="r"/>
                        </a:tabLst>
                      </a:pPr>
                      <a:r>
                        <a:rPr lang="en-US" sz="1900" dirty="0">
                          <a:latin typeface="Times New Roman" pitchFamily="18" charset="0"/>
                          <a:ea typeface="Times New Roman"/>
                          <a:cs typeface="Times New Roman" pitchFamily="18" charset="0"/>
                        </a:rPr>
                        <a:t>	</a:t>
                      </a:r>
                      <a:r>
                        <a:rPr lang="en-US" sz="1900" dirty="0" err="1">
                          <a:latin typeface="Times New Roman" pitchFamily="18" charset="0"/>
                          <a:ea typeface="Times New Roman"/>
                          <a:cs typeface="Times New Roman" pitchFamily="18" charset="0"/>
                        </a:rPr>
                        <a:t>Giải</a:t>
                      </a:r>
                      <a:r>
                        <a:rPr lang="en-US" sz="1900" dirty="0">
                          <a:latin typeface="Times New Roman" pitchFamily="18" charset="0"/>
                          <a:ea typeface="Times New Roman"/>
                          <a:cs typeface="Times New Roman" pitchFamily="18" charset="0"/>
                        </a:rPr>
                        <a:t> </a:t>
                      </a:r>
                      <a:r>
                        <a:rPr lang="en-US" sz="1900" dirty="0" err="1">
                          <a:latin typeface="Times New Roman" pitchFamily="18" charset="0"/>
                          <a:ea typeface="Times New Roman"/>
                          <a:cs typeface="Times New Roman" pitchFamily="18" charset="0"/>
                        </a:rPr>
                        <a:t>ngân</a:t>
                      </a:r>
                      <a:r>
                        <a:rPr lang="en-US" sz="1900" dirty="0">
                          <a:latin typeface="Times New Roman" pitchFamily="18" charset="0"/>
                          <a:ea typeface="Times New Roman"/>
                          <a:cs typeface="Times New Roman" pitchFamily="18" charset="0"/>
                        </a:rPr>
                        <a:t> </a:t>
                      </a:r>
                      <a:r>
                        <a:rPr lang="en-US" sz="1900" dirty="0" smtClean="0">
                          <a:latin typeface="Times New Roman" pitchFamily="18" charset="0"/>
                          <a:ea typeface="Times New Roman"/>
                          <a:cs typeface="Times New Roman" pitchFamily="18" charset="0"/>
                        </a:rPr>
                        <a:t>( </a:t>
                      </a:r>
                      <a:r>
                        <a:rPr lang="en-US" sz="1900" dirty="0" err="1">
                          <a:latin typeface="Times New Roman" pitchFamily="18" charset="0"/>
                          <a:ea typeface="Times New Roman"/>
                          <a:cs typeface="Times New Roman" pitchFamily="18" charset="0"/>
                        </a:rPr>
                        <a:t>triệu</a:t>
                      </a:r>
                      <a:r>
                        <a:rPr lang="en-US" sz="1900" dirty="0">
                          <a:latin typeface="Times New Roman" pitchFamily="18" charset="0"/>
                          <a:ea typeface="Times New Roman"/>
                          <a:cs typeface="Times New Roman" pitchFamily="18" charset="0"/>
                        </a:rPr>
                        <a:t> USD)</a:t>
                      </a:r>
                    </a:p>
                  </a:txBody>
                  <a:tcPr marL="68580" marR="68580" marT="0" marB="0"/>
                </a:tc>
              </a:tr>
              <a:tr h="371360">
                <a:tc>
                  <a:txBody>
                    <a:bodyPr/>
                    <a:lstStyle/>
                    <a:p>
                      <a:pPr marL="0" marR="0" algn="just">
                        <a:spcBef>
                          <a:spcPts val="300"/>
                        </a:spcBef>
                        <a:spcAft>
                          <a:spcPts val="300"/>
                        </a:spcAft>
                      </a:pPr>
                      <a:r>
                        <a:rPr lang="en-US" sz="1900" dirty="0">
                          <a:latin typeface="Times New Roman" pitchFamily="18" charset="0"/>
                          <a:ea typeface="Times New Roman"/>
                          <a:cs typeface="Times New Roman" pitchFamily="18" charset="0"/>
                        </a:rPr>
                        <a:t>The Atlantic Philanthropies (USA)</a:t>
                      </a:r>
                    </a:p>
                  </a:txBody>
                  <a:tcPr marL="68580" marR="68580" marT="0" marB="0"/>
                </a:tc>
                <a:tc>
                  <a:txBody>
                    <a:bodyPr/>
                    <a:lstStyle/>
                    <a:p>
                      <a:pPr marL="0" marR="788670" algn="r">
                        <a:spcBef>
                          <a:spcPts val="300"/>
                        </a:spcBef>
                        <a:spcAft>
                          <a:spcPts val="300"/>
                        </a:spcAft>
                      </a:pPr>
                      <a:r>
                        <a:rPr lang="en-US" sz="1900">
                          <a:latin typeface="Times New Roman" pitchFamily="18" charset="0"/>
                          <a:ea typeface="Times New Roman"/>
                          <a:cs typeface="Times New Roman" pitchFamily="18" charset="0"/>
                        </a:rPr>
                        <a:t>145.36</a:t>
                      </a:r>
                    </a:p>
                  </a:txBody>
                  <a:tcPr marL="68580" marR="68580" marT="0" marB="0"/>
                </a:tc>
              </a:tr>
              <a:tr h="316426">
                <a:tc>
                  <a:txBody>
                    <a:bodyPr/>
                    <a:lstStyle/>
                    <a:p>
                      <a:pPr marL="0" marR="0" algn="just">
                        <a:spcBef>
                          <a:spcPts val="300"/>
                        </a:spcBef>
                        <a:spcAft>
                          <a:spcPts val="300"/>
                        </a:spcAft>
                      </a:pPr>
                      <a:r>
                        <a:rPr lang="en-US" sz="1900" dirty="0">
                          <a:latin typeface="Times New Roman" pitchFamily="18" charset="0"/>
                          <a:ea typeface="Times New Roman"/>
                          <a:cs typeface="Times New Roman" pitchFamily="18" charset="0"/>
                        </a:rPr>
                        <a:t>Management Sciences for Health-MSH (USA)</a:t>
                      </a:r>
                    </a:p>
                  </a:txBody>
                  <a:tcPr marL="68580" marR="68580" marT="0" marB="0"/>
                </a:tc>
                <a:tc>
                  <a:txBody>
                    <a:bodyPr/>
                    <a:lstStyle/>
                    <a:p>
                      <a:pPr marL="0" marR="788670" algn="r">
                        <a:spcBef>
                          <a:spcPts val="300"/>
                        </a:spcBef>
                        <a:spcAft>
                          <a:spcPts val="300"/>
                        </a:spcAft>
                      </a:pPr>
                      <a:r>
                        <a:rPr lang="en-US" sz="1900">
                          <a:latin typeface="Times New Roman" pitchFamily="18" charset="0"/>
                          <a:ea typeface="Times New Roman"/>
                          <a:cs typeface="Times New Roman" pitchFamily="18" charset="0"/>
                        </a:rPr>
                        <a:t>54.23</a:t>
                      </a:r>
                    </a:p>
                  </a:txBody>
                  <a:tcPr marL="68580" marR="68580" marT="0" marB="0"/>
                </a:tc>
              </a:tr>
              <a:tr h="363223">
                <a:tc>
                  <a:txBody>
                    <a:bodyPr/>
                    <a:lstStyle/>
                    <a:p>
                      <a:pPr marL="0" marR="0" algn="just">
                        <a:spcBef>
                          <a:spcPts val="300"/>
                        </a:spcBef>
                        <a:spcAft>
                          <a:spcPts val="300"/>
                        </a:spcAft>
                      </a:pPr>
                      <a:r>
                        <a:rPr lang="en-US" sz="1900" dirty="0">
                          <a:latin typeface="Times New Roman" pitchFamily="18" charset="0"/>
                          <a:ea typeface="Times New Roman"/>
                          <a:cs typeface="Times New Roman" pitchFamily="18" charset="0"/>
                        </a:rPr>
                        <a:t>East Meets West Foundation- EMWF (USA)</a:t>
                      </a:r>
                    </a:p>
                  </a:txBody>
                  <a:tcPr marL="68580" marR="68580" marT="0" marB="0"/>
                </a:tc>
                <a:tc>
                  <a:txBody>
                    <a:bodyPr/>
                    <a:lstStyle/>
                    <a:p>
                      <a:pPr marL="0" marR="788670" algn="r">
                        <a:spcBef>
                          <a:spcPts val="300"/>
                        </a:spcBef>
                        <a:spcAft>
                          <a:spcPts val="300"/>
                        </a:spcAft>
                      </a:pPr>
                      <a:r>
                        <a:rPr lang="en-US" sz="1900" dirty="0">
                          <a:latin typeface="Times New Roman" pitchFamily="18" charset="0"/>
                          <a:ea typeface="Times New Roman"/>
                          <a:cs typeface="Times New Roman" pitchFamily="18" charset="0"/>
                        </a:rPr>
                        <a:t>27.1</a:t>
                      </a:r>
                    </a:p>
                  </a:txBody>
                  <a:tcPr marL="68580" marR="68580" marT="0" marB="0"/>
                </a:tc>
              </a:tr>
              <a:tr h="315848">
                <a:tc>
                  <a:txBody>
                    <a:bodyPr/>
                    <a:lstStyle/>
                    <a:p>
                      <a:pPr marL="0" marR="0" algn="just">
                        <a:spcBef>
                          <a:spcPts val="300"/>
                        </a:spcBef>
                        <a:spcAft>
                          <a:spcPts val="300"/>
                        </a:spcAft>
                      </a:pPr>
                      <a:r>
                        <a:rPr lang="en-US" sz="1900" dirty="0">
                          <a:latin typeface="Times New Roman" pitchFamily="18" charset="0"/>
                          <a:ea typeface="Times New Roman"/>
                          <a:cs typeface="Times New Roman" pitchFamily="18" charset="0"/>
                        </a:rPr>
                        <a:t>The Ford Foundation (USA)</a:t>
                      </a:r>
                    </a:p>
                  </a:txBody>
                  <a:tcPr marL="68580" marR="68580" marT="0" marB="0"/>
                </a:tc>
                <a:tc>
                  <a:txBody>
                    <a:bodyPr/>
                    <a:lstStyle/>
                    <a:p>
                      <a:pPr marL="0" marR="788670" algn="r">
                        <a:spcBef>
                          <a:spcPts val="300"/>
                        </a:spcBef>
                        <a:spcAft>
                          <a:spcPts val="300"/>
                        </a:spcAft>
                      </a:pPr>
                      <a:r>
                        <a:rPr lang="en-US" sz="1900">
                          <a:latin typeface="Times New Roman" pitchFamily="18" charset="0"/>
                          <a:ea typeface="Times New Roman"/>
                          <a:cs typeface="Times New Roman" pitchFamily="18" charset="0"/>
                        </a:rPr>
                        <a:t>13.2</a:t>
                      </a:r>
                    </a:p>
                  </a:txBody>
                  <a:tcPr marL="68580" marR="68580" marT="0" marB="0"/>
                </a:tc>
              </a:tr>
              <a:tr h="326432">
                <a:tc>
                  <a:txBody>
                    <a:bodyPr/>
                    <a:lstStyle/>
                    <a:p>
                      <a:pPr marL="0" marR="0" algn="just">
                        <a:spcBef>
                          <a:spcPts val="300"/>
                        </a:spcBef>
                        <a:spcAft>
                          <a:spcPts val="300"/>
                        </a:spcAft>
                      </a:pPr>
                      <a:r>
                        <a:rPr lang="en-US" sz="1900" dirty="0">
                          <a:latin typeface="Times New Roman" pitchFamily="18" charset="0"/>
                          <a:ea typeface="Times New Roman"/>
                          <a:cs typeface="Times New Roman" pitchFamily="18" charset="0"/>
                        </a:rPr>
                        <a:t>ANESVAD (</a:t>
                      </a:r>
                      <a:r>
                        <a:rPr lang="en-US" sz="1900" dirty="0" err="1">
                          <a:latin typeface="Times New Roman" pitchFamily="18" charset="0"/>
                          <a:ea typeface="Times New Roman"/>
                          <a:cs typeface="Times New Roman" pitchFamily="18" charset="0"/>
                        </a:rPr>
                        <a:t>Tây</a:t>
                      </a:r>
                      <a:r>
                        <a:rPr lang="en-US" sz="1900" dirty="0">
                          <a:latin typeface="Times New Roman" pitchFamily="18" charset="0"/>
                          <a:ea typeface="Times New Roman"/>
                          <a:cs typeface="Times New Roman" pitchFamily="18" charset="0"/>
                        </a:rPr>
                        <a:t> Ban </a:t>
                      </a:r>
                      <a:r>
                        <a:rPr lang="en-US" sz="1900" dirty="0" err="1">
                          <a:latin typeface="Times New Roman" pitchFamily="18" charset="0"/>
                          <a:ea typeface="Times New Roman"/>
                          <a:cs typeface="Times New Roman" pitchFamily="18" charset="0"/>
                        </a:rPr>
                        <a:t>Nha</a:t>
                      </a:r>
                      <a:r>
                        <a:rPr lang="en-US" sz="1900" dirty="0">
                          <a:latin typeface="Times New Roman" pitchFamily="18" charset="0"/>
                          <a:ea typeface="Times New Roman"/>
                          <a:cs typeface="Times New Roman" pitchFamily="18" charset="0"/>
                        </a:rPr>
                        <a:t>)</a:t>
                      </a:r>
                    </a:p>
                  </a:txBody>
                  <a:tcPr marL="68580" marR="68580" marT="0" marB="0"/>
                </a:tc>
                <a:tc>
                  <a:txBody>
                    <a:bodyPr/>
                    <a:lstStyle/>
                    <a:p>
                      <a:pPr marL="0" marR="788670" algn="r">
                        <a:spcBef>
                          <a:spcPts val="300"/>
                        </a:spcBef>
                        <a:spcAft>
                          <a:spcPts val="300"/>
                        </a:spcAft>
                      </a:pPr>
                      <a:r>
                        <a:rPr lang="en-US" sz="1900" dirty="0">
                          <a:latin typeface="Times New Roman" pitchFamily="18" charset="0"/>
                          <a:ea typeface="Times New Roman"/>
                          <a:cs typeface="Times New Roman" pitchFamily="18" charset="0"/>
                        </a:rPr>
                        <a:t>12.05</a:t>
                      </a:r>
                    </a:p>
                  </a:txBody>
                  <a:tcPr marL="68580" marR="68580" marT="0" marB="0"/>
                </a:tc>
              </a:tr>
              <a:tr h="355328">
                <a:tc>
                  <a:txBody>
                    <a:bodyPr/>
                    <a:lstStyle/>
                    <a:p>
                      <a:pPr marL="0" marR="0" algn="just">
                        <a:spcBef>
                          <a:spcPts val="300"/>
                        </a:spcBef>
                        <a:spcAft>
                          <a:spcPts val="300"/>
                        </a:spcAft>
                      </a:pPr>
                      <a:r>
                        <a:rPr lang="en-US" sz="1900" dirty="0">
                          <a:latin typeface="Times New Roman" pitchFamily="18" charset="0"/>
                          <a:ea typeface="Times New Roman"/>
                          <a:cs typeface="Times New Roman" pitchFamily="18" charset="0"/>
                        </a:rPr>
                        <a:t>Family Heath International –FHI (USA)</a:t>
                      </a:r>
                    </a:p>
                  </a:txBody>
                  <a:tcPr marL="68580" marR="68580" marT="0" marB="0"/>
                </a:tc>
                <a:tc>
                  <a:txBody>
                    <a:bodyPr/>
                    <a:lstStyle/>
                    <a:p>
                      <a:pPr marL="0" marR="788670" algn="r">
                        <a:spcBef>
                          <a:spcPts val="300"/>
                        </a:spcBef>
                        <a:spcAft>
                          <a:spcPts val="300"/>
                        </a:spcAft>
                      </a:pPr>
                      <a:r>
                        <a:rPr lang="en-US" sz="1900" dirty="0">
                          <a:latin typeface="Times New Roman" pitchFamily="18" charset="0"/>
                          <a:ea typeface="Times New Roman"/>
                          <a:cs typeface="Times New Roman" pitchFamily="18" charset="0"/>
                        </a:rPr>
                        <a:t>10.83</a:t>
                      </a:r>
                    </a:p>
                  </a:txBody>
                  <a:tcPr marL="68580" marR="68580" marT="0" marB="0"/>
                </a:tc>
              </a:tr>
              <a:tr h="391769">
                <a:tc>
                  <a:txBody>
                    <a:bodyPr/>
                    <a:lstStyle/>
                    <a:p>
                      <a:pPr marL="0" marR="0" algn="just">
                        <a:spcBef>
                          <a:spcPts val="300"/>
                        </a:spcBef>
                        <a:spcAft>
                          <a:spcPts val="300"/>
                        </a:spcAft>
                      </a:pPr>
                      <a:r>
                        <a:rPr lang="en-US" sz="1900" dirty="0">
                          <a:latin typeface="Times New Roman" pitchFamily="18" charset="0"/>
                          <a:ea typeface="Times New Roman"/>
                          <a:cs typeface="Times New Roman" pitchFamily="18" charset="0"/>
                        </a:rPr>
                        <a:t>PACT (USA)</a:t>
                      </a:r>
                    </a:p>
                  </a:txBody>
                  <a:tcPr marL="68580" marR="68580" marT="0" marB="0"/>
                </a:tc>
                <a:tc>
                  <a:txBody>
                    <a:bodyPr/>
                    <a:lstStyle/>
                    <a:p>
                      <a:pPr marL="0" marR="788670" algn="r">
                        <a:spcBef>
                          <a:spcPts val="300"/>
                        </a:spcBef>
                        <a:spcAft>
                          <a:spcPts val="300"/>
                        </a:spcAft>
                      </a:pPr>
                      <a:r>
                        <a:rPr lang="en-US" sz="1900" dirty="0">
                          <a:latin typeface="Times New Roman" pitchFamily="18" charset="0"/>
                          <a:ea typeface="Times New Roman"/>
                          <a:cs typeface="Times New Roman" pitchFamily="18" charset="0"/>
                        </a:rPr>
                        <a:t>10.2</a:t>
                      </a:r>
                    </a:p>
                  </a:txBody>
                  <a:tcPr marL="68580" marR="68580" marT="0" marB="0"/>
                </a:tc>
              </a:tr>
              <a:tr h="332516">
                <a:tc>
                  <a:txBody>
                    <a:bodyPr/>
                    <a:lstStyle/>
                    <a:p>
                      <a:pPr marL="0" marR="0" algn="just">
                        <a:lnSpc>
                          <a:spcPct val="115000"/>
                        </a:lnSpc>
                        <a:spcBef>
                          <a:spcPts val="300"/>
                        </a:spcBef>
                        <a:spcAft>
                          <a:spcPts val="300"/>
                        </a:spcAft>
                      </a:pPr>
                      <a:r>
                        <a:rPr lang="en-US" sz="1900" dirty="0">
                          <a:latin typeface="Times New Roman" pitchFamily="18" charset="0"/>
                          <a:ea typeface="Times New Roman"/>
                          <a:cs typeface="Times New Roman" pitchFamily="18" charset="0"/>
                        </a:rPr>
                        <a:t>Netherland </a:t>
                      </a:r>
                      <a:r>
                        <a:rPr lang="en-US" sz="1900" dirty="0" smtClean="0">
                          <a:latin typeface="Times New Roman" pitchFamily="18" charset="0"/>
                          <a:ea typeface="Times New Roman"/>
                          <a:cs typeface="Times New Roman" pitchFamily="18" charset="0"/>
                        </a:rPr>
                        <a:t>Leprosy </a:t>
                      </a:r>
                      <a:r>
                        <a:rPr lang="en-US" sz="1900" dirty="0">
                          <a:latin typeface="Times New Roman" pitchFamily="18" charset="0"/>
                          <a:ea typeface="Times New Roman"/>
                          <a:cs typeface="Times New Roman" pitchFamily="18" charset="0"/>
                        </a:rPr>
                        <a:t>Relief (</a:t>
                      </a:r>
                      <a:r>
                        <a:rPr lang="en-US" sz="1900" dirty="0" err="1">
                          <a:latin typeface="Times New Roman" pitchFamily="18" charset="0"/>
                          <a:ea typeface="Times New Roman"/>
                          <a:cs typeface="Times New Roman" pitchFamily="18" charset="0"/>
                        </a:rPr>
                        <a:t>Hà</a:t>
                      </a:r>
                      <a:r>
                        <a:rPr lang="en-US" sz="1900" dirty="0">
                          <a:latin typeface="Times New Roman" pitchFamily="18" charset="0"/>
                          <a:ea typeface="Times New Roman"/>
                          <a:cs typeface="Times New Roman" pitchFamily="18" charset="0"/>
                        </a:rPr>
                        <a:t> </a:t>
                      </a:r>
                      <a:r>
                        <a:rPr lang="en-US" sz="1900" dirty="0" err="1">
                          <a:latin typeface="Times New Roman" pitchFamily="18" charset="0"/>
                          <a:ea typeface="Times New Roman"/>
                          <a:cs typeface="Times New Roman" pitchFamily="18" charset="0"/>
                        </a:rPr>
                        <a:t>Lan</a:t>
                      </a:r>
                      <a:r>
                        <a:rPr lang="en-US" sz="1900" dirty="0">
                          <a:latin typeface="Times New Roman" pitchFamily="18" charset="0"/>
                          <a:ea typeface="Times New Roman"/>
                          <a:cs typeface="Times New Roman" pitchFamily="18" charset="0"/>
                        </a:rPr>
                        <a:t>)</a:t>
                      </a:r>
                    </a:p>
                  </a:txBody>
                  <a:tcPr marL="68580" marR="68580" marT="0" marB="0"/>
                </a:tc>
                <a:tc>
                  <a:txBody>
                    <a:bodyPr/>
                    <a:lstStyle/>
                    <a:p>
                      <a:pPr marL="0" marR="788670" algn="r">
                        <a:spcBef>
                          <a:spcPts val="300"/>
                        </a:spcBef>
                        <a:spcAft>
                          <a:spcPts val="300"/>
                        </a:spcAft>
                      </a:pPr>
                      <a:r>
                        <a:rPr lang="en-US" sz="1900" dirty="0">
                          <a:latin typeface="Times New Roman" pitchFamily="18" charset="0"/>
                          <a:ea typeface="Times New Roman"/>
                          <a:cs typeface="Times New Roman" pitchFamily="18" charset="0"/>
                        </a:rPr>
                        <a:t>8.3</a:t>
                      </a:r>
                    </a:p>
                  </a:txBody>
                  <a:tcPr marL="68580" marR="68580" marT="0" marB="0"/>
                </a:tc>
              </a:tr>
              <a:tr h="332516">
                <a:tc>
                  <a:txBody>
                    <a:bodyPr/>
                    <a:lstStyle/>
                    <a:p>
                      <a:pPr marL="0" marR="0" algn="just">
                        <a:spcBef>
                          <a:spcPts val="300"/>
                        </a:spcBef>
                        <a:spcAft>
                          <a:spcPts val="300"/>
                        </a:spcAft>
                      </a:pPr>
                      <a:r>
                        <a:rPr lang="en-US" sz="1900" dirty="0">
                          <a:latin typeface="Times New Roman" pitchFamily="18" charset="0"/>
                          <a:ea typeface="Times New Roman"/>
                          <a:cs typeface="Times New Roman" pitchFamily="18" charset="0"/>
                        </a:rPr>
                        <a:t>PLAN International</a:t>
                      </a:r>
                    </a:p>
                  </a:txBody>
                  <a:tcPr marL="68580" marR="68580" marT="0" marB="0"/>
                </a:tc>
                <a:tc>
                  <a:txBody>
                    <a:bodyPr/>
                    <a:lstStyle/>
                    <a:p>
                      <a:pPr marL="0" marR="788670" algn="r">
                        <a:spcBef>
                          <a:spcPts val="300"/>
                        </a:spcBef>
                        <a:spcAft>
                          <a:spcPts val="300"/>
                        </a:spcAft>
                      </a:pPr>
                      <a:r>
                        <a:rPr lang="en-US" sz="1900" dirty="0">
                          <a:latin typeface="Times New Roman" pitchFamily="18" charset="0"/>
                          <a:ea typeface="Times New Roman"/>
                          <a:cs typeface="Times New Roman" pitchFamily="18" charset="0"/>
                        </a:rPr>
                        <a:t>7.6</a:t>
                      </a:r>
                    </a:p>
                  </a:txBody>
                  <a:tcPr marL="68580" marR="68580" marT="0" marB="0"/>
                </a:tc>
              </a:tr>
              <a:tr h="332516">
                <a:tc>
                  <a:txBody>
                    <a:bodyPr/>
                    <a:lstStyle/>
                    <a:p>
                      <a:pPr marL="0" marR="0" algn="just">
                        <a:spcBef>
                          <a:spcPts val="300"/>
                        </a:spcBef>
                        <a:spcAft>
                          <a:spcPts val="300"/>
                        </a:spcAft>
                      </a:pPr>
                      <a:r>
                        <a:rPr lang="en-US" sz="1900">
                          <a:latin typeface="Times New Roman" pitchFamily="18" charset="0"/>
                          <a:ea typeface="Times New Roman"/>
                          <a:cs typeface="Times New Roman" pitchFamily="18" charset="0"/>
                        </a:rPr>
                        <a:t>DKT International</a:t>
                      </a:r>
                    </a:p>
                  </a:txBody>
                  <a:tcPr marL="68580" marR="68580" marT="0" marB="0"/>
                </a:tc>
                <a:tc>
                  <a:txBody>
                    <a:bodyPr/>
                    <a:lstStyle/>
                    <a:p>
                      <a:pPr marL="0" marR="788670" algn="r">
                        <a:spcBef>
                          <a:spcPts val="300"/>
                        </a:spcBef>
                        <a:spcAft>
                          <a:spcPts val="300"/>
                        </a:spcAft>
                      </a:pPr>
                      <a:r>
                        <a:rPr lang="en-US" sz="1900" dirty="0">
                          <a:latin typeface="Times New Roman" pitchFamily="18" charset="0"/>
                          <a:ea typeface="Times New Roman"/>
                          <a:cs typeface="Times New Roman" pitchFamily="18" charset="0"/>
                        </a:rPr>
                        <a:t>7.5</a:t>
                      </a:r>
                    </a:p>
                  </a:txBody>
                  <a:tcPr marL="68580" marR="68580" marT="0" marB="0"/>
                </a:tc>
              </a:tr>
              <a:tr h="399020">
                <a:tc>
                  <a:txBody>
                    <a:bodyPr/>
                    <a:lstStyle/>
                    <a:p>
                      <a:pPr marL="0" marR="0" algn="just">
                        <a:spcBef>
                          <a:spcPts val="300"/>
                        </a:spcBef>
                        <a:spcAft>
                          <a:spcPts val="300"/>
                        </a:spcAft>
                      </a:pPr>
                      <a:r>
                        <a:rPr lang="en-US" sz="1900" dirty="0">
                          <a:latin typeface="Times New Roman" pitchFamily="18" charset="0"/>
                          <a:ea typeface="Times New Roman"/>
                          <a:cs typeface="Times New Roman" pitchFamily="18" charset="0"/>
                        </a:rPr>
                        <a:t>PATH (USA)</a:t>
                      </a:r>
                    </a:p>
                  </a:txBody>
                  <a:tcPr marL="68580" marR="68580" marT="0" marB="0"/>
                </a:tc>
                <a:tc>
                  <a:txBody>
                    <a:bodyPr/>
                    <a:lstStyle/>
                    <a:p>
                      <a:pPr marL="0" marR="788670" algn="r">
                        <a:spcBef>
                          <a:spcPts val="300"/>
                        </a:spcBef>
                        <a:spcAft>
                          <a:spcPts val="300"/>
                        </a:spcAft>
                      </a:pPr>
                      <a:r>
                        <a:rPr lang="en-US" sz="1900" dirty="0">
                          <a:latin typeface="Times New Roman" pitchFamily="18" charset="0"/>
                          <a:ea typeface="Times New Roman"/>
                          <a:cs typeface="Times New Roman" pitchFamily="18" charset="0"/>
                        </a:rPr>
                        <a:t>6.3</a:t>
                      </a:r>
                    </a:p>
                  </a:txBody>
                  <a:tcPr marL="68580" marR="68580" marT="0" marB="0"/>
                </a:tc>
              </a:tr>
              <a:tr h="465874">
                <a:tc>
                  <a:txBody>
                    <a:bodyPr/>
                    <a:lstStyle/>
                    <a:p>
                      <a:pPr marL="0" marR="0" algn="just">
                        <a:spcBef>
                          <a:spcPts val="300"/>
                        </a:spcBef>
                        <a:spcAft>
                          <a:spcPts val="300"/>
                        </a:spcAft>
                      </a:pPr>
                      <a:r>
                        <a:rPr lang="en-US" sz="1900" dirty="0" err="1">
                          <a:latin typeface="Times New Roman" pitchFamily="18" charset="0"/>
                          <a:ea typeface="Times New Roman"/>
                          <a:cs typeface="Times New Roman" pitchFamily="18" charset="0"/>
                        </a:rPr>
                        <a:t>Medish</a:t>
                      </a:r>
                      <a:r>
                        <a:rPr lang="en-US" sz="1900" dirty="0">
                          <a:latin typeface="Times New Roman" pitchFamily="18" charset="0"/>
                          <a:ea typeface="Times New Roman"/>
                          <a:cs typeface="Times New Roman" pitchFamily="18" charset="0"/>
                        </a:rPr>
                        <a:t> </a:t>
                      </a:r>
                      <a:r>
                        <a:rPr lang="en-US" sz="1900" dirty="0" err="1">
                          <a:latin typeface="Times New Roman" pitchFamily="18" charset="0"/>
                          <a:ea typeface="Times New Roman"/>
                          <a:cs typeface="Times New Roman" pitchFamily="18" charset="0"/>
                        </a:rPr>
                        <a:t>Comite</a:t>
                      </a:r>
                      <a:r>
                        <a:rPr lang="en-US" sz="1900" dirty="0">
                          <a:latin typeface="Times New Roman" pitchFamily="18" charset="0"/>
                          <a:ea typeface="Times New Roman"/>
                          <a:cs typeface="Times New Roman" pitchFamily="18" charset="0"/>
                        </a:rPr>
                        <a:t> Nederland Vietnam (MCNV)</a:t>
                      </a:r>
                    </a:p>
                  </a:txBody>
                  <a:tcPr marL="68580" marR="68580" marT="0" marB="0"/>
                </a:tc>
                <a:tc>
                  <a:txBody>
                    <a:bodyPr/>
                    <a:lstStyle/>
                    <a:p>
                      <a:pPr marL="0" marR="788670" algn="r">
                        <a:spcBef>
                          <a:spcPts val="300"/>
                        </a:spcBef>
                        <a:spcAft>
                          <a:spcPts val="300"/>
                        </a:spcAft>
                      </a:pPr>
                      <a:r>
                        <a:rPr lang="en-US" sz="1900" dirty="0">
                          <a:latin typeface="Times New Roman" pitchFamily="18" charset="0"/>
                          <a:ea typeface="Times New Roman"/>
                          <a:cs typeface="Times New Roman" pitchFamily="18" charset="0"/>
                        </a:rPr>
                        <a:t>6.2</a:t>
                      </a:r>
                    </a:p>
                  </a:txBody>
                  <a:tcPr marL="68580" marR="68580" marT="0" marB="0"/>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noAutofit/>
          </a:bodyPr>
          <a:lstStyle/>
          <a:p>
            <a:r>
              <a:rPr lang="en-US" sz="2800" b="1" dirty="0" smtClean="0">
                <a:latin typeface="Times New Roman" pitchFamily="18" charset="0"/>
                <a:cs typeface="Times New Roman" pitchFamily="18" charset="0"/>
              </a:rPr>
              <a:t>IV. </a:t>
            </a:r>
            <a:r>
              <a:rPr lang="en-US" sz="2800" b="1" dirty="0" err="1" smtClean="0">
                <a:latin typeface="Times New Roman" pitchFamily="18" charset="0"/>
                <a:cs typeface="Times New Roman" pitchFamily="18" charset="0"/>
              </a:rPr>
              <a:t>Viện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trợ</a:t>
            </a:r>
            <a:r>
              <a:rPr lang="en-US" sz="2800" b="1" dirty="0" smtClean="0">
                <a:latin typeface="Times New Roman" pitchFamily="18" charset="0"/>
                <a:cs typeface="Times New Roman" pitchFamily="18" charset="0"/>
              </a:rPr>
              <a:t> Phi </a:t>
            </a:r>
            <a:r>
              <a:rPr lang="en-US" sz="2800" b="1" dirty="0" err="1" smtClean="0">
                <a:latin typeface="Times New Roman" pitchFamily="18" charset="0"/>
                <a:cs typeface="Times New Roman" pitchFamily="18" charset="0"/>
              </a:rPr>
              <a:t>Chính</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phủ</a:t>
            </a:r>
            <a:endParaRPr lang="en-US" sz="2800" b="1" dirty="0">
              <a:latin typeface="Times New Roman" pitchFamily="18" charset="0"/>
              <a:ea typeface="Microsoft Yi Baiti" pitchFamily="66" charset="0"/>
              <a:cs typeface="Times New Roman" pitchFamily="18" charset="0"/>
            </a:endParaRPr>
          </a:p>
        </p:txBody>
      </p:sp>
      <p:sp>
        <p:nvSpPr>
          <p:cNvPr id="3" name="Content Placeholder 2"/>
          <p:cNvSpPr>
            <a:spLocks noGrp="1"/>
          </p:cNvSpPr>
          <p:nvPr>
            <p:ph idx="1"/>
          </p:nvPr>
        </p:nvSpPr>
        <p:spPr>
          <a:xfrm>
            <a:off x="533400" y="1219200"/>
            <a:ext cx="7467600" cy="5330952"/>
          </a:xfrm>
        </p:spPr>
        <p:txBody>
          <a:bodyPr/>
          <a:lstStyle/>
          <a:p>
            <a:pPr>
              <a:buNone/>
            </a:pP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Hỗ</a:t>
            </a: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trợ</a:t>
            </a:r>
            <a:r>
              <a:rPr lang="en-US" b="1" dirty="0" smtClean="0">
                <a:solidFill>
                  <a:schemeClr val="tx2"/>
                </a:solidFill>
                <a:latin typeface="Times New Roman" pitchFamily="18" charset="0"/>
                <a:cs typeface="Times New Roman" pitchFamily="18" charset="0"/>
              </a:rPr>
              <a:t> PCPNN </a:t>
            </a:r>
            <a:r>
              <a:rPr lang="en-US" b="1" dirty="0" err="1" smtClean="0">
                <a:solidFill>
                  <a:schemeClr val="tx2"/>
                </a:solidFill>
                <a:latin typeface="Times New Roman" pitchFamily="18" charset="0"/>
                <a:cs typeface="Times New Roman" pitchFamily="18" charset="0"/>
              </a:rPr>
              <a:t>cho</a:t>
            </a: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lĩnh</a:t>
            </a: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vực</a:t>
            </a:r>
            <a:r>
              <a:rPr lang="en-US" b="1" dirty="0" smtClean="0">
                <a:solidFill>
                  <a:schemeClr val="tx2"/>
                </a:solidFill>
                <a:latin typeface="Times New Roman" pitchFamily="18" charset="0"/>
                <a:cs typeface="Times New Roman" pitchFamily="18" charset="0"/>
              </a:rPr>
              <a:t> y </a:t>
            </a:r>
            <a:r>
              <a:rPr lang="en-US" b="1" dirty="0" err="1" smtClean="0">
                <a:solidFill>
                  <a:schemeClr val="tx2"/>
                </a:solidFill>
                <a:latin typeface="Times New Roman" pitchFamily="18" charset="0"/>
                <a:cs typeface="Times New Roman" pitchFamily="18" charset="0"/>
              </a:rPr>
              <a:t>tế</a:t>
            </a:r>
            <a:endParaRPr lang="en-US" b="1" dirty="0" smtClean="0">
              <a:solidFill>
                <a:schemeClr val="tx2"/>
              </a:solidFill>
              <a:latin typeface="Times New Roman" pitchFamily="18" charset="0"/>
              <a:cs typeface="Times New Roman" pitchFamily="18" charset="0"/>
            </a:endParaRPr>
          </a:p>
          <a:p>
            <a:pPr>
              <a:buNone/>
            </a:pPr>
            <a:endParaRPr lang="en-US" sz="1800" dirty="0" smtClean="0">
              <a:latin typeface="Arial" pitchFamily="34" charset="0"/>
              <a:cs typeface="Arial" pitchFamily="34" charset="0"/>
            </a:endParaRPr>
          </a:p>
        </p:txBody>
      </p:sp>
      <p:graphicFrame>
        <p:nvGraphicFramePr>
          <p:cNvPr id="4" name="Table 3"/>
          <p:cNvGraphicFramePr>
            <a:graphicFrameLocks noGrp="1"/>
          </p:cNvGraphicFramePr>
          <p:nvPr/>
        </p:nvGraphicFramePr>
        <p:xfrm>
          <a:off x="381000" y="1889760"/>
          <a:ext cx="8077200" cy="4754880"/>
        </p:xfrm>
        <a:graphic>
          <a:graphicData uri="http://schemas.openxmlformats.org/drawingml/2006/table">
            <a:tbl>
              <a:tblPr firstRow="1" bandRow="1">
                <a:tableStyleId>{7DF18680-E054-41AD-8BC1-D1AEF772440D}</a:tableStyleId>
              </a:tblPr>
              <a:tblGrid>
                <a:gridCol w="8077200"/>
              </a:tblGrid>
              <a:tr h="45872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tx1"/>
                          </a:solidFill>
                          <a:latin typeface="Times New Roman" pitchFamily="18" charset="0"/>
                          <a:cs typeface="Times New Roman" pitchFamily="18" charset="0"/>
                        </a:rPr>
                        <a:t>256 </a:t>
                      </a:r>
                      <a:r>
                        <a:rPr lang="en-US" sz="2400" dirty="0" err="1" smtClean="0">
                          <a:solidFill>
                            <a:schemeClr val="tx1"/>
                          </a:solidFill>
                          <a:latin typeface="Times New Roman" pitchFamily="18" charset="0"/>
                          <a:cs typeface="Times New Roman" pitchFamily="18" charset="0"/>
                        </a:rPr>
                        <a:t>tổ</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chức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đăng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ký</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với</a:t>
                      </a:r>
                      <a:r>
                        <a:rPr lang="en-US" sz="2400" dirty="0" smtClean="0">
                          <a:solidFill>
                            <a:schemeClr val="tx1"/>
                          </a:solidFill>
                          <a:latin typeface="Times New Roman" pitchFamily="18" charset="0"/>
                          <a:cs typeface="Times New Roman" pitchFamily="18" charset="0"/>
                        </a:rPr>
                        <a:t> VUFO 2008:</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err="1" smtClean="0">
                          <a:solidFill>
                            <a:schemeClr val="tx1"/>
                          </a:solidFill>
                          <a:latin typeface="Times New Roman" pitchFamily="18" charset="0"/>
                          <a:cs typeface="Times New Roman" pitchFamily="18" charset="0"/>
                        </a:rPr>
                        <a:t>Các</a:t>
                      </a:r>
                      <a:r>
                        <a:rPr lang="en-US" sz="2400" baseline="0" dirty="0" smtClean="0">
                          <a:solidFill>
                            <a:schemeClr val="tx1"/>
                          </a:solidFill>
                          <a:latin typeface="Times New Roman" pitchFamily="18" charset="0"/>
                          <a:cs typeface="Times New Roman" pitchFamily="18" charset="0"/>
                        </a:rPr>
                        <a:t> </a:t>
                      </a:r>
                      <a:r>
                        <a:rPr lang="en-US" sz="2400" baseline="0" dirty="0" err="1" smtClean="0">
                          <a:solidFill>
                            <a:schemeClr val="tx1"/>
                          </a:solidFill>
                          <a:latin typeface="Times New Roman" pitchFamily="18" charset="0"/>
                          <a:cs typeface="Times New Roman" pitchFamily="18" charset="0"/>
                        </a:rPr>
                        <a:t>lĩnh</a:t>
                      </a:r>
                      <a:r>
                        <a:rPr lang="en-US" sz="2400" baseline="0" dirty="0" smtClean="0">
                          <a:solidFill>
                            <a:schemeClr val="tx1"/>
                          </a:solidFill>
                          <a:latin typeface="Times New Roman" pitchFamily="18" charset="0"/>
                          <a:cs typeface="Times New Roman" pitchFamily="18" charset="0"/>
                        </a:rPr>
                        <a:t> </a:t>
                      </a:r>
                      <a:r>
                        <a:rPr lang="en-US" sz="2400" baseline="0" dirty="0" err="1" smtClean="0">
                          <a:solidFill>
                            <a:schemeClr val="tx1"/>
                          </a:solidFill>
                          <a:latin typeface="Times New Roman" pitchFamily="18" charset="0"/>
                          <a:cs typeface="Times New Roman" pitchFamily="18" charset="0"/>
                        </a:rPr>
                        <a:t>vực</a:t>
                      </a:r>
                      <a:r>
                        <a:rPr lang="en-US" sz="2400" baseline="0" dirty="0" smtClean="0">
                          <a:solidFill>
                            <a:schemeClr val="tx1"/>
                          </a:solidFill>
                          <a:latin typeface="Times New Roman" pitchFamily="18" charset="0"/>
                          <a:cs typeface="Times New Roman" pitchFamily="18" charset="0"/>
                        </a:rPr>
                        <a:t> </a:t>
                      </a:r>
                      <a:r>
                        <a:rPr lang="en-US" sz="2400" baseline="0" dirty="0" err="1" smtClean="0">
                          <a:solidFill>
                            <a:schemeClr val="tx1"/>
                          </a:solidFill>
                          <a:latin typeface="Times New Roman" pitchFamily="18" charset="0"/>
                          <a:cs typeface="Times New Roman" pitchFamily="18" charset="0"/>
                        </a:rPr>
                        <a:t>hoạt</a:t>
                      </a:r>
                      <a:r>
                        <a:rPr lang="en-US" sz="2400" baseline="0" dirty="0" smtClean="0">
                          <a:solidFill>
                            <a:schemeClr val="tx1"/>
                          </a:solidFill>
                          <a:latin typeface="Times New Roman" pitchFamily="18" charset="0"/>
                          <a:cs typeface="Times New Roman" pitchFamily="18" charset="0"/>
                        </a:rPr>
                        <a:t> </a:t>
                      </a:r>
                      <a:r>
                        <a:rPr lang="en-US" sz="2400" baseline="0" dirty="0" err="1" smtClean="0">
                          <a:solidFill>
                            <a:schemeClr val="tx1"/>
                          </a:solidFill>
                          <a:latin typeface="Times New Roman" pitchFamily="18" charset="0"/>
                          <a:cs typeface="Times New Roman" pitchFamily="18" charset="0"/>
                        </a:rPr>
                        <a:t>động</a:t>
                      </a:r>
                      <a:endParaRPr lang="en-US" sz="2400" dirty="0" smtClean="0">
                        <a:solidFill>
                          <a:schemeClr val="tx1"/>
                        </a:solidFill>
                        <a:latin typeface="Times New Roman" pitchFamily="18" charset="0"/>
                        <a:cs typeface="Times New Roman" pitchFamily="18" charset="0"/>
                      </a:endParaRPr>
                    </a:p>
                    <a:p>
                      <a:pPr marL="342900" lvl="0" indent="-342900" algn="l" rtl="0" eaLnBrk="1" latinLnBrk="0" hangingPunct="1">
                        <a:spcBef>
                          <a:spcPts val="600"/>
                        </a:spcBef>
                        <a:buClr>
                          <a:schemeClr val="accent1"/>
                        </a:buClr>
                        <a:buSzPct val="70000"/>
                        <a:buFontTx/>
                        <a:buChar char="-"/>
                      </a:pPr>
                      <a:r>
                        <a:rPr kumimoji="0" lang="en-US" sz="2800" b="0" kern="1200" dirty="0" err="1" smtClean="0">
                          <a:solidFill>
                            <a:schemeClr val="tx1"/>
                          </a:solidFill>
                          <a:latin typeface="Times New Roman" pitchFamily="18" charset="0"/>
                          <a:ea typeface="+mn-ea"/>
                          <a:cs typeface="Times New Roman" pitchFamily="18" charset="0"/>
                        </a:rPr>
                        <a:t>Chăm</a:t>
                      </a:r>
                      <a:r>
                        <a:rPr kumimoji="0" lang="en-US" sz="2800" b="0" kern="1200" baseline="0" dirty="0" smtClean="0">
                          <a:solidFill>
                            <a:schemeClr val="tx1"/>
                          </a:solidFill>
                          <a:latin typeface="Times New Roman" pitchFamily="18" charset="0"/>
                          <a:ea typeface="+mn-ea"/>
                          <a:cs typeface="Times New Roman" pitchFamily="18" charset="0"/>
                        </a:rPr>
                        <a:t> </a:t>
                      </a:r>
                      <a:r>
                        <a:rPr kumimoji="0" lang="en-US" sz="2800" b="0" kern="1200" baseline="0" dirty="0" err="1" smtClean="0">
                          <a:solidFill>
                            <a:schemeClr val="tx1"/>
                          </a:solidFill>
                          <a:latin typeface="Times New Roman" pitchFamily="18" charset="0"/>
                          <a:ea typeface="+mn-ea"/>
                          <a:cs typeface="Times New Roman" pitchFamily="18" charset="0"/>
                        </a:rPr>
                        <a:t>sóc</a:t>
                      </a:r>
                      <a:r>
                        <a:rPr kumimoji="0" lang="en-US" sz="2800" b="0" kern="1200" baseline="0" dirty="0" smtClean="0">
                          <a:solidFill>
                            <a:schemeClr val="tx1"/>
                          </a:solidFill>
                          <a:latin typeface="Times New Roman" pitchFamily="18" charset="0"/>
                          <a:ea typeface="+mn-ea"/>
                          <a:cs typeface="Times New Roman" pitchFamily="18" charset="0"/>
                        </a:rPr>
                        <a:t> </a:t>
                      </a:r>
                      <a:r>
                        <a:rPr kumimoji="0" lang="en-US" sz="2800" b="0" kern="1200" baseline="0" dirty="0" err="1" smtClean="0">
                          <a:solidFill>
                            <a:schemeClr val="tx1"/>
                          </a:solidFill>
                          <a:latin typeface="Times New Roman" pitchFamily="18" charset="0"/>
                          <a:ea typeface="+mn-ea"/>
                          <a:cs typeface="Times New Roman" pitchFamily="18" charset="0"/>
                        </a:rPr>
                        <a:t>sức</a:t>
                      </a:r>
                      <a:r>
                        <a:rPr kumimoji="0" lang="en-US" sz="2800" b="0" kern="1200" baseline="0" dirty="0" smtClean="0">
                          <a:solidFill>
                            <a:schemeClr val="tx1"/>
                          </a:solidFill>
                          <a:latin typeface="Times New Roman" pitchFamily="18" charset="0"/>
                          <a:ea typeface="+mn-ea"/>
                          <a:cs typeface="Times New Roman" pitchFamily="18" charset="0"/>
                        </a:rPr>
                        <a:t> </a:t>
                      </a:r>
                      <a:r>
                        <a:rPr kumimoji="0" lang="en-US" sz="2800" b="0" kern="1200" baseline="0" dirty="0" err="1" smtClean="0">
                          <a:solidFill>
                            <a:schemeClr val="tx1"/>
                          </a:solidFill>
                          <a:latin typeface="Times New Roman" pitchFamily="18" charset="0"/>
                          <a:ea typeface="+mn-ea"/>
                          <a:cs typeface="Times New Roman" pitchFamily="18" charset="0"/>
                        </a:rPr>
                        <a:t>khoẻ</a:t>
                      </a:r>
                      <a:r>
                        <a:rPr kumimoji="0" lang="en-US" sz="2800" b="0" kern="1200" baseline="0" dirty="0" smtClean="0">
                          <a:solidFill>
                            <a:schemeClr val="tx1"/>
                          </a:solidFill>
                          <a:latin typeface="Times New Roman" pitchFamily="18" charset="0"/>
                          <a:ea typeface="+mn-ea"/>
                          <a:cs typeface="Times New Roman" pitchFamily="18" charset="0"/>
                        </a:rPr>
                        <a:t> ban </a:t>
                      </a:r>
                      <a:r>
                        <a:rPr kumimoji="0" lang="en-US" sz="2800" b="0" kern="1200" baseline="0" dirty="0" err="1" smtClean="0">
                          <a:solidFill>
                            <a:schemeClr val="tx1"/>
                          </a:solidFill>
                          <a:latin typeface="Times New Roman" pitchFamily="18" charset="0"/>
                          <a:ea typeface="+mn-ea"/>
                          <a:cs typeface="Times New Roman" pitchFamily="18" charset="0"/>
                        </a:rPr>
                        <a:t>đầu</a:t>
                      </a:r>
                      <a:endParaRPr kumimoji="0" lang="en-US" sz="2800" b="0" kern="1200" baseline="0" dirty="0" smtClean="0">
                        <a:solidFill>
                          <a:schemeClr val="tx1"/>
                        </a:solidFill>
                        <a:latin typeface="Times New Roman" pitchFamily="18" charset="0"/>
                        <a:ea typeface="+mn-ea"/>
                        <a:cs typeface="Times New Roman" pitchFamily="18" charset="0"/>
                      </a:endParaRPr>
                    </a:p>
                    <a:p>
                      <a:pPr marL="342900" lvl="0" indent="-342900" algn="l" rtl="0" eaLnBrk="1" latinLnBrk="0" hangingPunct="1">
                        <a:spcBef>
                          <a:spcPts val="600"/>
                        </a:spcBef>
                        <a:buClr>
                          <a:schemeClr val="accent1"/>
                        </a:buClr>
                        <a:buSzPct val="70000"/>
                        <a:buFontTx/>
                        <a:buChar char="-"/>
                      </a:pPr>
                      <a:r>
                        <a:rPr kumimoji="0" lang="en-US" sz="2800" b="0" kern="1200" baseline="0" dirty="0" err="1" smtClean="0">
                          <a:solidFill>
                            <a:schemeClr val="tx1"/>
                          </a:solidFill>
                          <a:latin typeface="Times New Roman" pitchFamily="18" charset="0"/>
                          <a:ea typeface="+mn-ea"/>
                          <a:cs typeface="Times New Roman" pitchFamily="18" charset="0"/>
                        </a:rPr>
                        <a:t>Phòng</a:t>
                      </a:r>
                      <a:r>
                        <a:rPr kumimoji="0" lang="en-US" sz="2800" b="0" kern="1200" baseline="0" dirty="0" smtClean="0">
                          <a:solidFill>
                            <a:schemeClr val="tx1"/>
                          </a:solidFill>
                          <a:latin typeface="Times New Roman" pitchFamily="18" charset="0"/>
                          <a:ea typeface="+mn-ea"/>
                          <a:cs typeface="Times New Roman" pitchFamily="18" charset="0"/>
                        </a:rPr>
                        <a:t>, </a:t>
                      </a:r>
                      <a:r>
                        <a:rPr kumimoji="0" lang="en-US" sz="2800" b="0" kern="1200" baseline="0" dirty="0" err="1" smtClean="0">
                          <a:solidFill>
                            <a:schemeClr val="tx1"/>
                          </a:solidFill>
                          <a:latin typeface="Times New Roman" pitchFamily="18" charset="0"/>
                          <a:ea typeface="+mn-ea"/>
                          <a:cs typeface="Times New Roman" pitchFamily="18" charset="0"/>
                        </a:rPr>
                        <a:t>chống</a:t>
                      </a:r>
                      <a:r>
                        <a:rPr kumimoji="0" lang="en-US" sz="2800" b="0" kern="1200" baseline="0" dirty="0" smtClean="0">
                          <a:solidFill>
                            <a:schemeClr val="tx1"/>
                          </a:solidFill>
                          <a:latin typeface="Times New Roman" pitchFamily="18" charset="0"/>
                          <a:ea typeface="+mn-ea"/>
                          <a:cs typeface="Times New Roman" pitchFamily="18" charset="0"/>
                        </a:rPr>
                        <a:t> HIV/AIDS</a:t>
                      </a:r>
                    </a:p>
                    <a:p>
                      <a:pPr marL="342900" lvl="0" indent="-342900" algn="l" rtl="0" eaLnBrk="1" latinLnBrk="0" hangingPunct="1">
                        <a:spcBef>
                          <a:spcPts val="600"/>
                        </a:spcBef>
                        <a:buClr>
                          <a:schemeClr val="accent1"/>
                        </a:buClr>
                        <a:buSzPct val="70000"/>
                        <a:buFontTx/>
                        <a:buChar char="-"/>
                      </a:pPr>
                      <a:r>
                        <a:rPr kumimoji="0" lang="en-US" sz="2800" b="0" kern="1200" baseline="0" dirty="0" err="1" smtClean="0">
                          <a:solidFill>
                            <a:schemeClr val="tx1"/>
                          </a:solidFill>
                          <a:latin typeface="Times New Roman" pitchFamily="18" charset="0"/>
                          <a:ea typeface="+mn-ea"/>
                          <a:cs typeface="Times New Roman" pitchFamily="18" charset="0"/>
                        </a:rPr>
                        <a:t>Hỗ</a:t>
                      </a:r>
                      <a:r>
                        <a:rPr kumimoji="0" lang="en-US" sz="2800" b="0" kern="1200" baseline="0" dirty="0" smtClean="0">
                          <a:solidFill>
                            <a:schemeClr val="tx1"/>
                          </a:solidFill>
                          <a:latin typeface="Times New Roman" pitchFamily="18" charset="0"/>
                          <a:ea typeface="+mn-ea"/>
                          <a:cs typeface="Times New Roman" pitchFamily="18" charset="0"/>
                        </a:rPr>
                        <a:t> </a:t>
                      </a:r>
                      <a:r>
                        <a:rPr kumimoji="0" lang="en-US" sz="2800" b="0" kern="1200" baseline="0" dirty="0" err="1" smtClean="0">
                          <a:solidFill>
                            <a:schemeClr val="tx1"/>
                          </a:solidFill>
                          <a:latin typeface="Times New Roman" pitchFamily="18" charset="0"/>
                          <a:ea typeface="+mn-ea"/>
                          <a:cs typeface="Times New Roman" pitchFamily="18" charset="0"/>
                        </a:rPr>
                        <a:t>trợ</a:t>
                      </a:r>
                      <a:r>
                        <a:rPr kumimoji="0" lang="en-US" sz="2800" b="0" kern="1200" baseline="0" dirty="0" smtClean="0">
                          <a:solidFill>
                            <a:schemeClr val="tx1"/>
                          </a:solidFill>
                          <a:latin typeface="Times New Roman" pitchFamily="18" charset="0"/>
                          <a:ea typeface="+mn-ea"/>
                          <a:cs typeface="Times New Roman" pitchFamily="18" charset="0"/>
                        </a:rPr>
                        <a:t>, </a:t>
                      </a:r>
                      <a:r>
                        <a:rPr kumimoji="0" lang="en-US" sz="2800" b="0" kern="1200" baseline="0" dirty="0" err="1" smtClean="0">
                          <a:solidFill>
                            <a:schemeClr val="tx1"/>
                          </a:solidFill>
                          <a:latin typeface="Times New Roman" pitchFamily="18" charset="0"/>
                          <a:ea typeface="+mn-ea"/>
                          <a:cs typeface="Times New Roman" pitchFamily="18" charset="0"/>
                        </a:rPr>
                        <a:t>chăm</a:t>
                      </a:r>
                      <a:r>
                        <a:rPr kumimoji="0" lang="en-US" sz="2800" b="0" kern="1200" baseline="0" dirty="0" smtClean="0">
                          <a:solidFill>
                            <a:schemeClr val="tx1"/>
                          </a:solidFill>
                          <a:latin typeface="Times New Roman" pitchFamily="18" charset="0"/>
                          <a:ea typeface="+mn-ea"/>
                          <a:cs typeface="Times New Roman" pitchFamily="18" charset="0"/>
                        </a:rPr>
                        <a:t> </a:t>
                      </a:r>
                      <a:r>
                        <a:rPr kumimoji="0" lang="en-US" sz="2800" b="0" kern="1200" baseline="0" dirty="0" err="1" smtClean="0">
                          <a:solidFill>
                            <a:schemeClr val="tx1"/>
                          </a:solidFill>
                          <a:latin typeface="Times New Roman" pitchFamily="18" charset="0"/>
                          <a:ea typeface="+mn-ea"/>
                          <a:cs typeface="Times New Roman" pitchFamily="18" charset="0"/>
                        </a:rPr>
                        <a:t>sóc</a:t>
                      </a:r>
                      <a:r>
                        <a:rPr kumimoji="0" lang="en-US" sz="2800" b="0" kern="1200" baseline="0" dirty="0" smtClean="0">
                          <a:solidFill>
                            <a:schemeClr val="tx1"/>
                          </a:solidFill>
                          <a:latin typeface="Times New Roman" pitchFamily="18" charset="0"/>
                          <a:ea typeface="+mn-ea"/>
                          <a:cs typeface="Times New Roman" pitchFamily="18" charset="0"/>
                        </a:rPr>
                        <a:t> </a:t>
                      </a:r>
                      <a:r>
                        <a:rPr kumimoji="0" lang="en-US" sz="2800" b="0" kern="1200" baseline="0" dirty="0" err="1" smtClean="0">
                          <a:solidFill>
                            <a:schemeClr val="tx1"/>
                          </a:solidFill>
                          <a:latin typeface="Times New Roman" pitchFamily="18" charset="0"/>
                          <a:ea typeface="+mn-ea"/>
                          <a:cs typeface="Times New Roman" pitchFamily="18" charset="0"/>
                        </a:rPr>
                        <a:t>người</a:t>
                      </a:r>
                      <a:r>
                        <a:rPr kumimoji="0" lang="en-US" sz="2800" b="0" kern="1200" baseline="0" dirty="0" smtClean="0">
                          <a:solidFill>
                            <a:schemeClr val="tx1"/>
                          </a:solidFill>
                          <a:latin typeface="Times New Roman" pitchFamily="18" charset="0"/>
                          <a:ea typeface="+mn-ea"/>
                          <a:cs typeface="Times New Roman" pitchFamily="18" charset="0"/>
                        </a:rPr>
                        <a:t> </a:t>
                      </a:r>
                      <a:r>
                        <a:rPr kumimoji="0" lang="en-US" sz="2800" b="0" kern="1200" baseline="0" dirty="0" err="1" smtClean="0">
                          <a:solidFill>
                            <a:schemeClr val="tx1"/>
                          </a:solidFill>
                          <a:latin typeface="Times New Roman" pitchFamily="18" charset="0"/>
                          <a:ea typeface="+mn-ea"/>
                          <a:cs typeface="Times New Roman" pitchFamily="18" charset="0"/>
                        </a:rPr>
                        <a:t>tàn</a:t>
                      </a:r>
                      <a:r>
                        <a:rPr kumimoji="0" lang="en-US" sz="2800" b="0" kern="1200" baseline="0" dirty="0" smtClean="0">
                          <a:solidFill>
                            <a:schemeClr val="tx1"/>
                          </a:solidFill>
                          <a:latin typeface="Times New Roman" pitchFamily="18" charset="0"/>
                          <a:ea typeface="+mn-ea"/>
                          <a:cs typeface="Times New Roman" pitchFamily="18" charset="0"/>
                        </a:rPr>
                        <a:t> </a:t>
                      </a:r>
                      <a:r>
                        <a:rPr kumimoji="0" lang="en-US" sz="2800" b="0" kern="1200" baseline="0" dirty="0" err="1" smtClean="0">
                          <a:solidFill>
                            <a:schemeClr val="tx1"/>
                          </a:solidFill>
                          <a:latin typeface="Times New Roman" pitchFamily="18" charset="0"/>
                          <a:ea typeface="+mn-ea"/>
                          <a:cs typeface="Times New Roman" pitchFamily="18" charset="0"/>
                        </a:rPr>
                        <a:t>tật</a:t>
                      </a:r>
                      <a:endParaRPr kumimoji="0" lang="en-US" sz="2800" b="0" kern="1200" dirty="0" smtClean="0">
                        <a:solidFill>
                          <a:schemeClr val="tx1"/>
                        </a:solidFill>
                        <a:latin typeface="Times New Roman" pitchFamily="18" charset="0"/>
                        <a:ea typeface="+mn-ea"/>
                        <a:cs typeface="Times New Roman" pitchFamily="18" charset="0"/>
                      </a:endParaRPr>
                    </a:p>
                    <a:p>
                      <a:pPr marL="342900" lvl="0" indent="-342900" algn="l" rtl="0" eaLnBrk="1" latinLnBrk="0" hangingPunct="1">
                        <a:spcBef>
                          <a:spcPts val="600"/>
                        </a:spcBef>
                        <a:buClr>
                          <a:schemeClr val="accent1"/>
                        </a:buClr>
                        <a:buSzPct val="70000"/>
                        <a:buFontTx/>
                        <a:buChar char="-"/>
                      </a:pPr>
                      <a:r>
                        <a:rPr kumimoji="0" lang="vi-VN" sz="2800" b="0" kern="1200" dirty="0" smtClean="0">
                          <a:solidFill>
                            <a:schemeClr val="tx1"/>
                          </a:solidFill>
                          <a:latin typeface="Times New Roman" pitchFamily="18" charset="0"/>
                          <a:ea typeface="+mn-ea"/>
                          <a:cs typeface="Times New Roman" pitchFamily="18" charset="0"/>
                        </a:rPr>
                        <a:t>Đào</a:t>
                      </a:r>
                      <a:r>
                        <a:rPr kumimoji="0" lang="vi-VN" sz="2800" b="0" kern="1200" baseline="0" dirty="0" smtClean="0">
                          <a:solidFill>
                            <a:schemeClr val="tx1"/>
                          </a:solidFill>
                          <a:latin typeface="Times New Roman" pitchFamily="18" charset="0"/>
                          <a:ea typeface="+mn-ea"/>
                          <a:cs typeface="Times New Roman" pitchFamily="18" charset="0"/>
                        </a:rPr>
                        <a:t> tạo về công tác y tế</a:t>
                      </a:r>
                    </a:p>
                    <a:p>
                      <a:pPr marL="342900" lvl="0" indent="-342900" algn="l" rtl="0" eaLnBrk="1" latinLnBrk="0" hangingPunct="1">
                        <a:spcBef>
                          <a:spcPts val="600"/>
                        </a:spcBef>
                        <a:buClr>
                          <a:schemeClr val="accent1"/>
                        </a:buClr>
                        <a:buSzPct val="70000"/>
                        <a:buFontTx/>
                        <a:buChar char="-"/>
                      </a:pPr>
                      <a:r>
                        <a:rPr kumimoji="0" lang="vi-VN" sz="2800" b="0" kern="1200" baseline="0" dirty="0" smtClean="0">
                          <a:solidFill>
                            <a:schemeClr val="tx1"/>
                          </a:solidFill>
                          <a:latin typeface="Times New Roman" pitchFamily="18" charset="0"/>
                          <a:ea typeface="+mn-ea"/>
                          <a:cs typeface="Times New Roman" pitchFamily="18" charset="0"/>
                        </a:rPr>
                        <a:t>Cung cấp nước sạch và vệ sinh môi trường</a:t>
                      </a:r>
                    </a:p>
                    <a:p>
                      <a:pPr marL="342900" lvl="0" indent="-342900" algn="l" rtl="0" eaLnBrk="1" latinLnBrk="0" hangingPunct="1">
                        <a:spcBef>
                          <a:spcPts val="600"/>
                        </a:spcBef>
                        <a:buClr>
                          <a:schemeClr val="accent1"/>
                        </a:buClr>
                        <a:buSzPct val="70000"/>
                        <a:buFontTx/>
                        <a:buChar char="-"/>
                      </a:pPr>
                      <a:r>
                        <a:rPr kumimoji="0" lang="vi-VN" sz="2800" b="0" kern="1200" dirty="0" smtClean="0">
                          <a:solidFill>
                            <a:schemeClr val="tx1"/>
                          </a:solidFill>
                          <a:latin typeface="Times New Roman" pitchFamily="18" charset="0"/>
                          <a:ea typeface="+mn-ea"/>
                          <a:cs typeface="Times New Roman" pitchFamily="18" charset="0"/>
                        </a:rPr>
                        <a:t>Dinh dưỡng</a:t>
                      </a:r>
                    </a:p>
                    <a:p>
                      <a:pPr marL="342900" lvl="0" indent="-342900" algn="l" rtl="0" eaLnBrk="1" latinLnBrk="0" hangingPunct="1">
                        <a:spcBef>
                          <a:spcPts val="600"/>
                        </a:spcBef>
                        <a:buClr>
                          <a:schemeClr val="accent1"/>
                        </a:buClr>
                        <a:buSzPct val="70000"/>
                        <a:buFontTx/>
                        <a:buChar char="-"/>
                      </a:pPr>
                      <a:r>
                        <a:rPr kumimoji="0" lang="vi-VN" sz="2800" b="0" kern="1200" dirty="0" smtClean="0">
                          <a:solidFill>
                            <a:schemeClr val="tx1"/>
                          </a:solidFill>
                          <a:latin typeface="Times New Roman" pitchFamily="18" charset="0"/>
                          <a:ea typeface="+mn-ea"/>
                          <a:cs typeface="Times New Roman" pitchFamily="18" charset="0"/>
                        </a:rPr>
                        <a:t>Cơ</a:t>
                      </a:r>
                      <a:r>
                        <a:rPr kumimoji="0" lang="vi-VN" sz="2800" b="0" kern="1200" baseline="0" dirty="0" smtClean="0">
                          <a:solidFill>
                            <a:schemeClr val="tx1"/>
                          </a:solidFill>
                          <a:latin typeface="Times New Roman" pitchFamily="18" charset="0"/>
                          <a:ea typeface="+mn-ea"/>
                          <a:cs typeface="Times New Roman" pitchFamily="18" charset="0"/>
                        </a:rPr>
                        <a:t> sở hạ tầng y tế</a:t>
                      </a:r>
                      <a:endParaRPr kumimoji="0" lang="en-US" sz="2800" b="0" kern="1200" dirty="0" smtClean="0">
                        <a:solidFill>
                          <a:schemeClr val="tx1"/>
                        </a:solidFill>
                        <a:latin typeface="Times New Roman" pitchFamily="18" charset="0"/>
                        <a:ea typeface="+mn-ea"/>
                        <a:cs typeface="Times New Roman" pitchFamily="18" charset="0"/>
                      </a:endParaRPr>
                    </a:p>
                    <a:p>
                      <a:pPr marL="342900" lvl="0" indent="-342900" algn="l" rtl="0" eaLnBrk="1" latinLnBrk="0" hangingPunct="1">
                        <a:spcBef>
                          <a:spcPts val="600"/>
                        </a:spcBef>
                        <a:buClr>
                          <a:schemeClr val="accent1"/>
                        </a:buClr>
                        <a:buSzPct val="70000"/>
                        <a:buFontTx/>
                        <a:buNone/>
                      </a:pPr>
                      <a:endParaRPr kumimoji="0" lang="en-US" sz="2200" b="0" kern="1200" dirty="0">
                        <a:solidFill>
                          <a:schemeClr val="tx1"/>
                        </a:solidFill>
                        <a:latin typeface="Times New Roman" pitchFamily="18" charset="0"/>
                        <a:ea typeface="+mn-ea"/>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fontScale="90000"/>
          </a:bodyPr>
          <a:lstStyle/>
          <a:p>
            <a:r>
              <a:rPr lang="en-US" sz="3200" b="1" dirty="0" smtClean="0">
                <a:latin typeface="Times New Roman" pitchFamily="18" charset="0"/>
                <a:cs typeface="Times New Roman" pitchFamily="18" charset="0"/>
              </a:rPr>
              <a:t>V</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Viện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trợ</a:t>
            </a:r>
            <a:r>
              <a:rPr lang="en-US" sz="3200" b="1" dirty="0" smtClean="0">
                <a:latin typeface="Times New Roman" pitchFamily="18" charset="0"/>
                <a:cs typeface="Times New Roman" pitchFamily="18" charset="0"/>
              </a:rPr>
              <a:t> Phi </a:t>
            </a:r>
            <a:r>
              <a:rPr lang="en-US" sz="3200" b="1" dirty="0" err="1" smtClean="0">
                <a:latin typeface="Times New Roman" pitchFamily="18" charset="0"/>
                <a:cs typeface="Times New Roman" pitchFamily="18" charset="0"/>
              </a:rPr>
              <a:t>Chính</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phủ</a:t>
            </a:r>
            <a:r>
              <a:rPr lang="en-US" sz="3200" b="1" dirty="0" smtClean="0">
                <a:latin typeface="Times New Roman" pitchFamily="18" charset="0"/>
                <a:cs typeface="Times New Roman" pitchFamily="18" charset="0"/>
              </a:rPr>
              <a:t> do </a:t>
            </a:r>
            <a:r>
              <a:rPr lang="en-US" sz="3200" b="1" dirty="0" err="1" smtClean="0">
                <a:latin typeface="Times New Roman" pitchFamily="18" charset="0"/>
                <a:cs typeface="Times New Roman" pitchFamily="18" charset="0"/>
              </a:rPr>
              <a:t>Bộ</a:t>
            </a:r>
            <a:r>
              <a:rPr lang="en-US" sz="3200" b="1" dirty="0" smtClean="0">
                <a:latin typeface="Times New Roman" pitchFamily="18" charset="0"/>
                <a:cs typeface="Times New Roman" pitchFamily="18" charset="0"/>
              </a:rPr>
              <a:t> Y </a:t>
            </a:r>
            <a:r>
              <a:rPr lang="en-US" sz="3200" b="1" dirty="0" err="1" smtClean="0">
                <a:latin typeface="Times New Roman" pitchFamily="18" charset="0"/>
                <a:cs typeface="Times New Roman" pitchFamily="18" charset="0"/>
              </a:rPr>
              <a:t>tế</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quản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lý</a:t>
            </a:r>
            <a:r>
              <a:rPr lang="en-US" sz="3200" b="1" dirty="0" smtClean="0">
                <a:latin typeface="Times New Roman" pitchFamily="18" charset="0"/>
                <a:cs typeface="Times New Roman" pitchFamily="18" charset="0"/>
              </a:rPr>
              <a:t> (*)</a:t>
            </a:r>
            <a:endParaRPr lang="vi-VN" sz="3200" dirty="0"/>
          </a:p>
        </p:txBody>
      </p:sp>
      <p:sp>
        <p:nvSpPr>
          <p:cNvPr id="3" name="Content Placeholder 2"/>
          <p:cNvSpPr>
            <a:spLocks noGrp="1"/>
          </p:cNvSpPr>
          <p:nvPr>
            <p:ph idx="1"/>
          </p:nvPr>
        </p:nvSpPr>
        <p:spPr>
          <a:xfrm>
            <a:off x="609600" y="1600200"/>
            <a:ext cx="7848600" cy="4389120"/>
          </a:xfrm>
        </p:spPr>
        <p:txBody>
          <a:bodyPr>
            <a:normAutofit fontScale="92500" lnSpcReduction="20000"/>
          </a:bodyPr>
          <a:lstStyle/>
          <a:p>
            <a:pPr marL="342900" indent="-342900">
              <a:spcBef>
                <a:spcPts val="600"/>
              </a:spcBef>
              <a:buClr>
                <a:schemeClr val="accent1"/>
              </a:buClr>
              <a:buSzPct val="70000"/>
              <a:buNone/>
            </a:pPr>
            <a:r>
              <a:rPr lang="en-US" dirty="0" err="1" smtClean="0">
                <a:latin typeface="Times New Roman" pitchFamily="18" charset="0"/>
                <a:cs typeface="Times New Roman" pitchFamily="18" charset="0"/>
              </a:rPr>
              <a:t>Năm</a:t>
            </a:r>
            <a:r>
              <a:rPr lang="en-US" dirty="0" smtClean="0">
                <a:latin typeface="Times New Roman" pitchFamily="18" charset="0"/>
                <a:cs typeface="Times New Roman" pitchFamily="18" charset="0"/>
              </a:rPr>
              <a:t> 2003 – 2013: </a:t>
            </a:r>
            <a:endParaRPr lang="en-US" dirty="0" smtClean="0">
              <a:latin typeface="Times New Roman" pitchFamily="18" charset="0"/>
              <a:cs typeface="Times New Roman" pitchFamily="18" charset="0"/>
            </a:endParaRPr>
          </a:p>
          <a:p>
            <a:pPr marL="342900" indent="-342900">
              <a:spcBef>
                <a:spcPts val="600"/>
              </a:spcBef>
              <a:buClr>
                <a:schemeClr val="accent1"/>
              </a:buClr>
              <a:buSzPct val="70000"/>
              <a:buNone/>
            </a:pPr>
            <a:endParaRPr lang="en-US" dirty="0" smtClean="0">
              <a:latin typeface="Times New Roman" pitchFamily="18" charset="0"/>
              <a:cs typeface="Times New Roman" pitchFamily="18" charset="0"/>
            </a:endParaRPr>
          </a:p>
          <a:p>
            <a:pPr marL="342900" indent="-342900">
              <a:spcBef>
                <a:spcPts val="600"/>
              </a:spcBef>
              <a:buClr>
                <a:schemeClr val="accent1"/>
              </a:buClr>
              <a:buSzPct val="70000"/>
              <a:buFontTx/>
              <a:buChar char="-"/>
            </a:pPr>
            <a:r>
              <a:rPr lang="en-US" dirty="0" err="1" smtClean="0">
                <a:latin typeface="Times New Roman" pitchFamily="18" charset="0"/>
                <a:cs typeface="Times New Roman" pitchFamily="18" charset="0"/>
              </a:rPr>
              <a:t>Bộ</a:t>
            </a:r>
            <a:r>
              <a:rPr lang="en-US" dirty="0" smtClean="0">
                <a:latin typeface="Times New Roman" pitchFamily="18" charset="0"/>
                <a:cs typeface="Times New Roman" pitchFamily="18" charset="0"/>
              </a:rPr>
              <a:t> Y </a:t>
            </a:r>
            <a:r>
              <a:rPr lang="en-US" dirty="0" err="1" smtClean="0">
                <a:latin typeface="Times New Roman" pitchFamily="18" charset="0"/>
                <a:cs typeface="Times New Roman" pitchFamily="18" charset="0"/>
              </a:rPr>
              <a:t>tế</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lý</a:t>
            </a:r>
            <a:r>
              <a:rPr lang="en-US" dirty="0" smtClean="0">
                <a:latin typeface="Times New Roman" pitchFamily="18" charset="0"/>
                <a:cs typeface="Times New Roman" pitchFamily="18" charset="0"/>
              </a:rPr>
              <a:t>: 384 </a:t>
            </a:r>
            <a:r>
              <a:rPr lang="en-US" dirty="0" err="1" smtClean="0">
                <a:latin typeface="Times New Roman" pitchFamily="18" charset="0"/>
                <a:cs typeface="Times New Roman" pitchFamily="18" charset="0"/>
              </a:rPr>
              <a:t>Dự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án</a:t>
            </a:r>
            <a:r>
              <a:rPr lang="en-US" dirty="0" smtClean="0">
                <a:latin typeface="Times New Roman" pitchFamily="18" charset="0"/>
                <a:cs typeface="Times New Roman" pitchFamily="18" charset="0"/>
              </a:rPr>
              <a:t> </a:t>
            </a:r>
          </a:p>
          <a:p>
            <a:pPr marL="342900" indent="-342900">
              <a:spcBef>
                <a:spcPts val="600"/>
              </a:spcBef>
              <a:buClr>
                <a:schemeClr val="accent1"/>
              </a:buClr>
              <a:buSzPct val="70000"/>
              <a:buFontTx/>
              <a:buChar char="-"/>
            </a:pPr>
            <a:r>
              <a:rPr lang="en-US" dirty="0" err="1" smtClean="0">
                <a:latin typeface="Times New Roman" pitchFamily="18" charset="0"/>
                <a:cs typeface="Times New Roman" pitchFamily="18" charset="0"/>
              </a:rPr>
              <a:t>Hơn</a:t>
            </a:r>
            <a:r>
              <a:rPr lang="en-US" dirty="0" smtClean="0">
                <a:latin typeface="Times New Roman" pitchFamily="18" charset="0"/>
                <a:cs typeface="Times New Roman" pitchFamily="18" charset="0"/>
              </a:rPr>
              <a:t> 400 </a:t>
            </a:r>
            <a:r>
              <a:rPr lang="en-US" dirty="0" err="1" smtClean="0">
                <a:latin typeface="Times New Roman" pitchFamily="18" charset="0"/>
                <a:cs typeface="Times New Roman" pitchFamily="18" charset="0"/>
              </a:rPr>
              <a:t>triệu</a:t>
            </a:r>
            <a:r>
              <a:rPr lang="en-US" dirty="0" smtClean="0">
                <a:latin typeface="Times New Roman" pitchFamily="18" charset="0"/>
                <a:cs typeface="Times New Roman" pitchFamily="18" charset="0"/>
              </a:rPr>
              <a:t> USD </a:t>
            </a:r>
          </a:p>
          <a:p>
            <a:pPr marL="342900" indent="-342900">
              <a:spcBef>
                <a:spcPts val="600"/>
              </a:spcBef>
              <a:buClr>
                <a:schemeClr val="accent1"/>
              </a:buClr>
              <a:buSzPct val="70000"/>
              <a:buFontTx/>
              <a:buChar char="-"/>
            </a:pPr>
            <a:r>
              <a:rPr lang="en-US" dirty="0" err="1" smtClean="0">
                <a:latin typeface="Times New Roman" pitchFamily="18" charset="0"/>
                <a:cs typeface="Times New Roman" pitchFamily="18" charset="0"/>
              </a:rPr>
              <a:t>Hoa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Kỳ</a:t>
            </a:r>
            <a:r>
              <a:rPr lang="en-US" dirty="0" smtClean="0">
                <a:latin typeface="Times New Roman" pitchFamily="18" charset="0"/>
                <a:cs typeface="Times New Roman" pitchFamily="18" charset="0"/>
              </a:rPr>
              <a:t>: 170 </a:t>
            </a:r>
            <a:r>
              <a:rPr lang="en-US" dirty="0" err="1" smtClean="0">
                <a:latin typeface="Times New Roman" pitchFamily="18" charset="0"/>
                <a:cs typeface="Times New Roman" pitchFamily="18" charset="0"/>
              </a:rPr>
              <a:t>dự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hơn</a:t>
            </a:r>
            <a:r>
              <a:rPr lang="en-US" dirty="0" smtClean="0">
                <a:latin typeface="Times New Roman" pitchFamily="18" charset="0"/>
                <a:cs typeface="Times New Roman" pitchFamily="18" charset="0"/>
              </a:rPr>
              <a:t> 200 </a:t>
            </a:r>
            <a:r>
              <a:rPr lang="en-US" dirty="0" err="1" smtClean="0">
                <a:latin typeface="Times New Roman" pitchFamily="18" charset="0"/>
                <a:cs typeface="Times New Roman" pitchFamily="18" charset="0"/>
              </a:rPr>
              <a:t>triệu</a:t>
            </a:r>
            <a:r>
              <a:rPr lang="en-US" dirty="0" smtClean="0">
                <a:latin typeface="Times New Roman" pitchFamily="18" charset="0"/>
                <a:cs typeface="Times New Roman" pitchFamily="18" charset="0"/>
              </a:rPr>
              <a:t> USD (50%)</a:t>
            </a:r>
          </a:p>
          <a:p>
            <a:pPr marL="342900" indent="-342900">
              <a:spcBef>
                <a:spcPts val="600"/>
              </a:spcBef>
              <a:buClr>
                <a:schemeClr val="accent1"/>
              </a:buClr>
              <a:buSzPct val="70000"/>
              <a:buFontTx/>
              <a:buChar char="-"/>
            </a:pPr>
            <a:r>
              <a:rPr lang="en-US" dirty="0" err="1" smtClean="0">
                <a:latin typeface="Times New Roman" pitchFamily="18" charset="0"/>
                <a:cs typeface="Times New Roman" pitchFamily="18" charset="0"/>
              </a:rPr>
              <a:t>GAVI</a:t>
            </a:r>
            <a:r>
              <a:rPr lang="en-US" dirty="0" smtClean="0">
                <a:latin typeface="Times New Roman" pitchFamily="18" charset="0"/>
                <a:cs typeface="Times New Roman" pitchFamily="18" charset="0"/>
              </a:rPr>
              <a:t>: 118 </a:t>
            </a:r>
            <a:r>
              <a:rPr lang="en-US" dirty="0" err="1" smtClean="0">
                <a:latin typeface="Times New Roman" pitchFamily="18" charset="0"/>
                <a:cs typeface="Times New Roman" pitchFamily="18" charset="0"/>
              </a:rPr>
              <a:t>triệu</a:t>
            </a:r>
            <a:r>
              <a:rPr lang="en-US" dirty="0" smtClean="0">
                <a:latin typeface="Times New Roman" pitchFamily="18" charset="0"/>
                <a:cs typeface="Times New Roman" pitchFamily="18" charset="0"/>
              </a:rPr>
              <a:t> USD</a:t>
            </a:r>
          </a:p>
          <a:p>
            <a:pPr marL="342900" indent="-342900">
              <a:spcBef>
                <a:spcPts val="600"/>
              </a:spcBef>
              <a:buClr>
                <a:schemeClr val="accent1"/>
              </a:buClr>
              <a:buSzPct val="70000"/>
              <a:buNone/>
            </a:pPr>
            <a:endParaRPr lang="en-US" dirty="0" smtClean="0">
              <a:latin typeface="Times New Roman" pitchFamily="18" charset="0"/>
              <a:cs typeface="Times New Roman" pitchFamily="18" charset="0"/>
            </a:endParaRPr>
          </a:p>
          <a:p>
            <a:pPr marL="342900" indent="-342900">
              <a:spcBef>
                <a:spcPts val="600"/>
              </a:spcBef>
              <a:buClr>
                <a:schemeClr val="accent1"/>
              </a:buClr>
              <a:buSzPct val="70000"/>
              <a:buNone/>
            </a:pPr>
            <a:r>
              <a:rPr lang="en-US" dirty="0" err="1" smtClean="0">
                <a:latin typeface="Times New Roman" pitchFamily="18" charset="0"/>
                <a:cs typeface="Times New Roman" pitchFamily="18" charset="0"/>
              </a:rPr>
              <a:t>Tỷ</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lê</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giải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trung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bình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hàng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năm</a:t>
            </a:r>
            <a:r>
              <a:rPr lang="en-US" dirty="0" smtClean="0">
                <a:latin typeface="Times New Roman" pitchFamily="18" charset="0"/>
                <a:cs typeface="Times New Roman" pitchFamily="18" charset="0"/>
              </a:rPr>
              <a:t> 70%</a:t>
            </a:r>
          </a:p>
          <a:p>
            <a:pPr marL="342900" indent="-342900">
              <a:spcBef>
                <a:spcPts val="600"/>
              </a:spcBef>
              <a:buClr>
                <a:schemeClr val="accent1"/>
              </a:buClr>
              <a:buSzPct val="70000"/>
              <a:buNone/>
            </a:pPr>
            <a:endParaRPr lang="en-US" dirty="0" smtClean="0">
              <a:latin typeface="Times New Roman" pitchFamily="18" charset="0"/>
              <a:cs typeface="Times New Roman" pitchFamily="18" charset="0"/>
            </a:endParaRPr>
          </a:p>
          <a:p>
            <a:pPr marL="342900" indent="-342900">
              <a:spcBef>
                <a:spcPts val="600"/>
              </a:spcBef>
              <a:buClr>
                <a:schemeClr val="accent1"/>
              </a:buClr>
              <a:buSzPct val="70000"/>
              <a:buNone/>
            </a:pPr>
            <a:r>
              <a:rPr lang="en-US" dirty="0" err="1" smtClean="0">
                <a:latin typeface="Times New Roman" pitchFamily="18" charset="0"/>
                <a:cs typeface="Times New Roman" pitchFamily="18" charset="0"/>
              </a:rPr>
              <a:t>Nhiều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trình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tiếp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phương</a:t>
            </a:r>
            <a:endParaRPr lang="en-US" dirty="0" smtClean="0">
              <a:latin typeface="Times New Roman" pitchFamily="18" charset="0"/>
              <a:cs typeface="Times New Roman" pitchFamily="18" charset="0"/>
            </a:endParaRPr>
          </a:p>
          <a:p>
            <a:endParaRPr lang="en-US" dirty="0" smtClean="0"/>
          </a:p>
          <a:p>
            <a:pPr algn="r">
              <a:buNone/>
            </a:pPr>
            <a:r>
              <a:rPr lang="en-US" sz="2000" i="1" dirty="0" smtClean="0"/>
              <a:t>(*) </a:t>
            </a:r>
            <a:r>
              <a:rPr lang="en-US" sz="2000" i="1" dirty="0" err="1" smtClean="0"/>
              <a:t>Nguồn</a:t>
            </a:r>
            <a:r>
              <a:rPr lang="en-US" sz="2000" i="1" dirty="0" smtClean="0"/>
              <a:t>: </a:t>
            </a:r>
            <a:r>
              <a:rPr lang="en-US" sz="2000" i="1" dirty="0" err="1" smtClean="0"/>
              <a:t>Vụ</a:t>
            </a:r>
            <a:r>
              <a:rPr lang="en-US" sz="2000" i="1" dirty="0" smtClean="0"/>
              <a:t> </a:t>
            </a:r>
            <a:r>
              <a:rPr lang="en-US" sz="2000" i="1" dirty="0" err="1" smtClean="0"/>
              <a:t>KHTC</a:t>
            </a:r>
            <a:endParaRPr lang="en-US" sz="2000" i="1" dirty="0" smtClean="0"/>
          </a:p>
          <a:p>
            <a:pPr>
              <a:buNone/>
            </a:pPr>
            <a:endParaRPr lang="vi-V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3706</TotalTime>
  <Words>2507</Words>
  <Application>Microsoft Office PowerPoint</Application>
  <PresentationFormat>On-screen Show (4:3)</PresentationFormat>
  <Paragraphs>260</Paragraphs>
  <Slides>24</Slides>
  <Notes>6</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Flow</vt:lpstr>
      <vt:lpstr>HỢP TÁC VỚI CÁC TỔ CHỨC PHI CHÍNH PHỦ NƯỚC NGOÀI  TRONG LĨNH VỰC Y TẾ</vt:lpstr>
      <vt:lpstr>I. Quan điểm chỉ đạo</vt:lpstr>
      <vt:lpstr>II. Hợp tác quốc tế trong lĩnh vực y tế</vt:lpstr>
      <vt:lpstr>III. Những định hướng, ưu tiên của ngành y tế</vt:lpstr>
      <vt:lpstr>III. Những định hướng, ưu tiên của ngành y tế</vt:lpstr>
      <vt:lpstr>IV. Viện trợ Phi Chính phủ về y tế</vt:lpstr>
      <vt:lpstr>IV. Viện trợ Phi Chính phủ</vt:lpstr>
      <vt:lpstr>IV. Viện trợ Phi Chính phủ</vt:lpstr>
      <vt:lpstr>V. Viện trợ Phi Chính phủ do Bộ Y tế quản lý (*)</vt:lpstr>
      <vt:lpstr>V. Viện trợ Phi Chính phủ do Bộ Y tế quản lý(*)</vt:lpstr>
      <vt:lpstr>VI. Kinh nghiệm hợp tác với các tổ chức Phi Chính phủ</vt:lpstr>
      <vt:lpstr>VI. Kinh nghiệm hợp tác với các tổ chức Phi Chính phủ</vt:lpstr>
      <vt:lpstr>VI. Kinh nghiệm hợp tác với các tổ chức Phi Chính phủ</vt:lpstr>
      <vt:lpstr>VI. Kinh nghiệm hợp tác với các tổ chức Phi Chính phủ</vt:lpstr>
      <vt:lpstr>VI. Kinh nghiệm hợp tác với các tổ chức Phi Chính phủ</vt:lpstr>
      <vt:lpstr>VI. Kinh nghiệm hợp tác với các tổ chức Phi Chính phủ</vt:lpstr>
      <vt:lpstr>VI. Kinh nghiệm hợp tác với các tổ chức Phi Chính phủ</vt:lpstr>
      <vt:lpstr>VII. Một số đề xuất thảo luận</vt:lpstr>
      <vt:lpstr>VII. Một số đề xuất thảo luận</vt:lpstr>
      <vt:lpstr>VII. Một số đề xuất thảo luận</vt:lpstr>
      <vt:lpstr>VII. Một số đề xuất thảo luận</vt:lpstr>
      <vt:lpstr>VII. Một số đề xuất thảo luận</vt:lpstr>
      <vt:lpstr>VII. Một số đề xuất thảo luận</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THỰC TRẠNG VIỆN TRỢ PHI CHÍNH PHỦ NƯỚC NGOÀI TRONG LĨNH VỰC Y TẾ GIAI ĐOẠN 2008 – 2012,  ĐÁNH GIÁ MỘT SỐ DỰ ÁN TẠI TỈNH THÁI NGUYÊN</dc:title>
  <dc:creator>User</dc:creator>
  <cp:lastModifiedBy>ts83dnk</cp:lastModifiedBy>
  <cp:revision>395</cp:revision>
  <dcterms:created xsi:type="dcterms:W3CDTF">2013-08-26T11:05:21Z</dcterms:created>
  <dcterms:modified xsi:type="dcterms:W3CDTF">2014-11-12T03:52:57Z</dcterms:modified>
</cp:coreProperties>
</file>